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96" r:id="rId4"/>
    <p:sldId id="297" r:id="rId5"/>
    <p:sldId id="268" r:id="rId6"/>
    <p:sldId id="269" r:id="rId7"/>
    <p:sldId id="270" r:id="rId8"/>
    <p:sldId id="298" r:id="rId9"/>
    <p:sldId id="283" r:id="rId10"/>
    <p:sldId id="284" r:id="rId11"/>
    <p:sldId id="285" r:id="rId12"/>
    <p:sldId id="286" r:id="rId13"/>
    <p:sldId id="287" r:id="rId14"/>
    <p:sldId id="292" r:id="rId15"/>
    <p:sldId id="293" r:id="rId16"/>
    <p:sldId id="294" r:id="rId17"/>
    <p:sldId id="299" r:id="rId18"/>
    <p:sldId id="300" r:id="rId19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9A5"/>
    <a:srgbClr val="839F82"/>
    <a:srgbClr val="122600"/>
    <a:srgbClr val="A64054"/>
    <a:srgbClr val="F5D8D7"/>
    <a:srgbClr val="F8EAE8"/>
    <a:srgbClr val="B7C1B2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90" y="16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34CD-3461-4CAB-BADA-2BEAE181745D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E1EF5-4B19-4762-8AC7-68BEE90A1B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4ce81420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4ce81420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84fc8ac9a6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84fc8ac9a6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c73c85e0e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c73c85e0e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c73c85e0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c73c85e0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c73c85e0e3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c73c85e0e3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c73c85e0e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c73c85e0e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c73c85e0e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c73c85e0e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c73c85e0e3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c73c85e0e3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79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F3BB-AE0C-45CD-884D-1EFB87AE69B2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2DF9-13F3-4498-936F-0A98B6D817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fontsquirrel.com/fonts/Arimo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fontsquirrel.com/fonts/TeX-Gyre-Hero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fonts/specimen/Roboto" TargetMode="External"/><Relationship Id="rId5" Type="http://schemas.openxmlformats.org/officeDocument/2006/relationships/hyperlink" Target="https://www.google.com/fonts/specimen/Lato" TargetMode="External"/><Relationship Id="rId4" Type="http://schemas.openxmlformats.org/officeDocument/2006/relationships/hyperlink" Target="http://www.fontsquirrel.com/fonts/Liberation-Sans" TargetMode="Externa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reminBI\Desktop\sci-spring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3207"/>
            <a:ext cx="2880319" cy="5235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cyberleninka.ru/publisher/n/negosudarstvennoe-obrazovatelnoe-uchrezhdenie-vysshego-professionalnogo-obrazovaniya-samarskiy-meditsinskiy-institut-reaviz/cove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07975" y="245574"/>
            <a:ext cx="755432" cy="720080"/>
            <a:chOff x="288176" y="404664"/>
            <a:chExt cx="876105" cy="864096"/>
          </a:xfrm>
        </p:grpSpPr>
        <p:sp>
          <p:nvSpPr>
            <p:cNvPr id="2" name="Овал 1"/>
            <p:cNvSpPr/>
            <p:nvPr/>
          </p:nvSpPr>
          <p:spPr>
            <a:xfrm>
              <a:off x="307975" y="404664"/>
              <a:ext cx="856306" cy="8422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YareminBI\Desktop\cover.jpe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6" y="426515"/>
              <a:ext cx="876105" cy="84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547664" y="1345332"/>
            <a:ext cx="482453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A64054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Современные принципы лечения </a:t>
            </a:r>
            <a:r>
              <a:rPr lang="ru-RU" sz="2400" b="1" dirty="0" err="1">
                <a:solidFill>
                  <a:srgbClr val="A64054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цитокинового</a:t>
            </a:r>
            <a:r>
              <a:rPr lang="ru-RU" sz="2400" b="1" dirty="0">
                <a:solidFill>
                  <a:srgbClr val="A64054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 шторма при новой </a:t>
            </a:r>
            <a:r>
              <a:rPr lang="ru-RU" sz="2400" b="1" dirty="0" err="1">
                <a:solidFill>
                  <a:srgbClr val="A64054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коронавирусной</a:t>
            </a:r>
            <a:r>
              <a:rPr lang="ru-RU" sz="2400" b="1" dirty="0">
                <a:solidFill>
                  <a:srgbClr val="A64054"/>
                </a:solidFill>
                <a:latin typeface="HelveticaNeueCyr" panose="02000503040000020004" pitchFamily="2" charset="-52"/>
                <a:cs typeface="Arial" panose="02080604020202020204" pitchFamily="34" charset="0"/>
              </a:rPr>
              <a:t> инфекции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0710" y="3517574"/>
            <a:ext cx="4824536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839F82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К.В. Петрова, студентка 6 курса лечебного факультета</a:t>
            </a:r>
          </a:p>
          <a:p>
            <a:endParaRPr lang="ru-RU" sz="1400" dirty="0">
              <a:solidFill>
                <a:srgbClr val="839F82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rgbClr val="839F82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Научный руководитель: доцент кафедры клинической медицины </a:t>
            </a:r>
            <a:r>
              <a:rPr lang="ru-RU" sz="1400" dirty="0" err="1">
                <a:solidFill>
                  <a:srgbClr val="839F82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к.мед.н</a:t>
            </a:r>
            <a:r>
              <a:rPr lang="ru-RU" sz="1400" dirty="0">
                <a:solidFill>
                  <a:srgbClr val="839F82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Е.В. Сидоров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048078"/>
            <a:ext cx="4392488" cy="210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1226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Московский медицинский университет «</a:t>
            </a:r>
            <a:r>
              <a:rPr lang="ru-RU" sz="1200" dirty="0" err="1">
                <a:solidFill>
                  <a:srgbClr val="1226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Реавиз</a:t>
            </a:r>
            <a:r>
              <a:rPr lang="ru-RU" sz="1200" dirty="0">
                <a:solidFill>
                  <a:srgbClr val="122600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», Москва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39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lang="en-GB"/>
          </a:p>
        </p:txBody>
      </p:sp>
      <p:sp>
        <p:nvSpPr>
          <p:cNvPr id="826" name="Google Shape;826;p39"/>
          <p:cNvSpPr/>
          <p:nvPr/>
        </p:nvSpPr>
        <p:spPr>
          <a:xfrm>
            <a:off x="4082" y="3001516"/>
            <a:ext cx="9144000" cy="1123381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27" name="Google Shape;827;p39"/>
          <p:cNvSpPr/>
          <p:nvPr/>
        </p:nvSpPr>
        <p:spPr>
          <a:xfrm>
            <a:off x="4082" y="3001516"/>
            <a:ext cx="9144000" cy="1123381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828" name="Google Shape;828;p39"/>
          <p:cNvGrpSpPr/>
          <p:nvPr/>
        </p:nvGrpSpPr>
        <p:grpSpPr>
          <a:xfrm>
            <a:off x="1790421" y="2259707"/>
            <a:ext cx="473400" cy="526000"/>
            <a:chOff x="1786339" y="1703401"/>
            <a:chExt cx="473400" cy="473400"/>
          </a:xfrm>
        </p:grpSpPr>
        <p:sp>
          <p:nvSpPr>
            <p:cNvPr id="829" name="Google Shape;82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1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1" name="Google Shape;831;p39"/>
          <p:cNvGrpSpPr/>
          <p:nvPr/>
        </p:nvGrpSpPr>
        <p:grpSpPr>
          <a:xfrm>
            <a:off x="3818496" y="2259707"/>
            <a:ext cx="473400" cy="526000"/>
            <a:chOff x="3814414" y="1703401"/>
            <a:chExt cx="473400" cy="473400"/>
          </a:xfrm>
        </p:grpSpPr>
        <p:sp>
          <p:nvSpPr>
            <p:cNvPr id="832" name="Google Shape;83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3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4" name="Google Shape;834;p39"/>
          <p:cNvGrpSpPr/>
          <p:nvPr/>
        </p:nvGrpSpPr>
        <p:grpSpPr>
          <a:xfrm>
            <a:off x="5846571" y="2259707"/>
            <a:ext cx="473400" cy="526000"/>
            <a:chOff x="5842489" y="1703401"/>
            <a:chExt cx="473400" cy="473400"/>
          </a:xfrm>
        </p:grpSpPr>
        <p:sp>
          <p:nvSpPr>
            <p:cNvPr id="835" name="Google Shape;83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5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37" name="Google Shape;837;p39"/>
          <p:cNvGrpSpPr/>
          <p:nvPr/>
        </p:nvGrpSpPr>
        <p:grpSpPr>
          <a:xfrm>
            <a:off x="6884896" y="4340706"/>
            <a:ext cx="473400" cy="526000"/>
            <a:chOff x="6880814" y="3576300"/>
            <a:chExt cx="473400" cy="473400"/>
          </a:xfrm>
        </p:grpSpPr>
        <p:sp>
          <p:nvSpPr>
            <p:cNvPr id="838" name="Google Shape;83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39" name="Google Shape;83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6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40" name="Google Shape;840;p39"/>
          <p:cNvGrpSpPr/>
          <p:nvPr/>
        </p:nvGrpSpPr>
        <p:grpSpPr>
          <a:xfrm>
            <a:off x="4856821" y="4340706"/>
            <a:ext cx="473400" cy="526000"/>
            <a:chOff x="4852739" y="3576300"/>
            <a:chExt cx="473400" cy="473400"/>
          </a:xfrm>
        </p:grpSpPr>
        <p:sp>
          <p:nvSpPr>
            <p:cNvPr id="841" name="Google Shape;84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42" name="Google Shape;84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4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2828746" y="4340706"/>
            <a:ext cx="473400" cy="526000"/>
            <a:chOff x="2824664" y="3576300"/>
            <a:chExt cx="473400" cy="473400"/>
          </a:xfrm>
        </p:grpSpPr>
        <p:sp>
          <p:nvSpPr>
            <p:cNvPr id="844" name="Google Shape;84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45" name="Google Shape;84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2</a:t>
              </a:r>
              <a:endParaRPr sz="6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846" name="Google Shape;846;p39"/>
          <p:cNvSpPr txBox="1"/>
          <p:nvPr/>
        </p:nvSpPr>
        <p:spPr>
          <a:xfrm>
            <a:off x="1383932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7" name="Google Shape;847;p39"/>
          <p:cNvSpPr txBox="1"/>
          <p:nvPr/>
        </p:nvSpPr>
        <p:spPr>
          <a:xfrm>
            <a:off x="3381287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8" name="Google Shape;848;p39"/>
          <p:cNvSpPr txBox="1"/>
          <p:nvPr/>
        </p:nvSpPr>
        <p:spPr>
          <a:xfrm>
            <a:off x="5440092" y="1651595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49" name="Google Shape;849;p39"/>
          <p:cNvSpPr txBox="1"/>
          <p:nvPr/>
        </p:nvSpPr>
        <p:spPr>
          <a:xfrm>
            <a:off x="242225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</a:t>
            </a:r>
            <a:r>
              <a:rPr lang="en-GB" sz="900" dirty="0" err="1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color</a:t>
            </a: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 of gold, butter and ripe lemons</a:t>
            </a:r>
            <a:endParaRPr sz="900"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0" name="Google Shape;850;p39"/>
          <p:cNvSpPr txBox="1"/>
          <p:nvPr/>
        </p:nvSpPr>
        <p:spPr>
          <a:xfrm>
            <a:off x="445033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51" name="Google Shape;851;p39"/>
          <p:cNvSpPr txBox="1"/>
          <p:nvPr/>
        </p:nvSpPr>
        <p:spPr>
          <a:xfrm>
            <a:off x="6478417" y="4882150"/>
            <a:ext cx="12864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5576" y="769268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08682" y="1230933"/>
            <a:ext cx="6245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называется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roadmap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Так показывают этапы выполнения работы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88230B0-DDC7-FCC1-AC65-B5030BCF66BF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03FBBA6D-AD1E-0ED6-28FE-2061DD85E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90B57734-3D7E-BB41-0107-662941D3DF27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AA107DD1-A355-036E-3E5C-6338608E248D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36A797F6-90AD-41F6-C261-D624BE9937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C6351C98-EF0D-299A-A323-EF022B22BD25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6FD70EE-C5C4-D850-6992-500B56ADC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40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lang="en-GB"/>
          </a:p>
        </p:txBody>
      </p:sp>
      <p:graphicFrame>
        <p:nvGraphicFramePr>
          <p:cNvPr id="858" name="Google Shape;858;p40"/>
          <p:cNvGraphicFramePr/>
          <p:nvPr/>
        </p:nvGraphicFramePr>
        <p:xfrm>
          <a:off x="1115616" y="1777380"/>
          <a:ext cx="6399550" cy="35530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3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55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Week 1</a:t>
                      </a:r>
                      <a:endParaRPr sz="900" b="1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Week 2</a:t>
                      </a:r>
                      <a:endParaRPr sz="900" b="1" dirty="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5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6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8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9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10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1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2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3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4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5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◆</a:t>
                      </a: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6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7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5306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900">
                          <a:solidFill>
                            <a:schemeClr val="dk2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Task 8</a:t>
                      </a:r>
                      <a:endParaRPr sz="900">
                        <a:solidFill>
                          <a:schemeClr val="dk2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lt1"/>
                        </a:solidFill>
                        <a:latin typeface="Dosis"/>
                        <a:ea typeface="Dosis"/>
                        <a:cs typeface="Dosis"/>
                        <a:sym typeface="Dosis"/>
                      </a:endParaRPr>
                    </a:p>
                  </a:txBody>
                  <a:tcPr marL="91425" marR="91425" marT="50778" marB="50778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5576" y="769268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8682" y="1230933"/>
            <a:ext cx="671564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диаграмма 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Ганта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. Она показывает ход реализации проектов по задачам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ED101B-56A5-1D93-5638-D471ECE1885B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6CF82C9D-A95E-7C30-B5D1-FBAF90DC02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59AE498B-FADC-2189-C8C1-F33FE8CF6821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4CED6F0-639E-C981-7F89-1ACB9E41E8FD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5" descr="C:\Users\YareminBI\Desktop\cover.jpeg">
                <a:extLst>
                  <a:ext uri="{FF2B5EF4-FFF2-40B4-BE49-F238E27FC236}">
                    <a16:creationId xmlns:a16="http://schemas.microsoft.com/office/drawing/2014/main" id="{4FAF6EF5-4106-D5EA-FF67-882C6A25C5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8CE819A-4DC6-D258-586C-EAB1E02FF344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B929E84-9A39-44F6-89FB-FBC77906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41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lang="en-GB"/>
          </a:p>
        </p:txBody>
      </p:sp>
      <p:sp>
        <p:nvSpPr>
          <p:cNvPr id="865" name="Google Shape;865;p41"/>
          <p:cNvSpPr/>
          <p:nvPr/>
        </p:nvSpPr>
        <p:spPr>
          <a:xfrm>
            <a:off x="847619" y="1962611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STRENGTHS</a:t>
            </a:r>
            <a:endParaRPr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6" name="Google Shape;866;p41"/>
          <p:cNvSpPr/>
          <p:nvPr/>
        </p:nvSpPr>
        <p:spPr>
          <a:xfrm>
            <a:off x="4437826" y="1962611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WEAKNESSES</a:t>
            </a:r>
            <a:endParaRPr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7" name="Google Shape;867;p41"/>
          <p:cNvSpPr/>
          <p:nvPr/>
        </p:nvSpPr>
        <p:spPr>
          <a:xfrm>
            <a:off x="847619" y="3564075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OPPORTUNITIES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8" name="Google Shape;868;p41"/>
          <p:cNvSpPr/>
          <p:nvPr/>
        </p:nvSpPr>
        <p:spPr>
          <a:xfrm>
            <a:off x="4437826" y="3564075"/>
            <a:ext cx="3447600" cy="14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THREATS</a:t>
            </a:r>
            <a:endParaRPr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69" name="Google Shape;869;p41"/>
          <p:cNvSpPr/>
          <p:nvPr/>
        </p:nvSpPr>
        <p:spPr>
          <a:xfrm>
            <a:off x="3305554" y="2304112"/>
            <a:ext cx="1981200" cy="2201333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1"/>
          <p:cNvSpPr/>
          <p:nvPr/>
        </p:nvSpPr>
        <p:spPr>
          <a:xfrm rot="5400000">
            <a:off x="3338229" y="2414179"/>
            <a:ext cx="2201333" cy="1981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1"/>
          <p:cNvSpPr/>
          <p:nvPr/>
        </p:nvSpPr>
        <p:spPr>
          <a:xfrm rot="10800000">
            <a:off x="3448295" y="2463962"/>
            <a:ext cx="1981200" cy="2201333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1"/>
          <p:cNvSpPr/>
          <p:nvPr/>
        </p:nvSpPr>
        <p:spPr>
          <a:xfrm rot="-5400000">
            <a:off x="3195488" y="2574029"/>
            <a:ext cx="2201333" cy="19812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1"/>
          <p:cNvSpPr/>
          <p:nvPr/>
        </p:nvSpPr>
        <p:spPr>
          <a:xfrm>
            <a:off x="3761655" y="2763277"/>
            <a:ext cx="265254" cy="4252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S</a:t>
            </a:r>
          </a:p>
        </p:txBody>
      </p:sp>
      <p:sp>
        <p:nvSpPr>
          <p:cNvPr id="874" name="Google Shape;874;p41"/>
          <p:cNvSpPr/>
          <p:nvPr/>
        </p:nvSpPr>
        <p:spPr>
          <a:xfrm>
            <a:off x="4594084" y="2770307"/>
            <a:ext cx="380670" cy="4201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W</a:t>
            </a:r>
          </a:p>
        </p:txBody>
      </p:sp>
      <p:sp>
        <p:nvSpPr>
          <p:cNvPr id="875" name="Google Shape;875;p41"/>
          <p:cNvSpPr/>
          <p:nvPr/>
        </p:nvSpPr>
        <p:spPr>
          <a:xfrm>
            <a:off x="3733307" y="3770851"/>
            <a:ext cx="328530" cy="4257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O</a:t>
            </a:r>
          </a:p>
        </p:txBody>
      </p:sp>
      <p:sp>
        <p:nvSpPr>
          <p:cNvPr id="876" name="Google Shape;876;p41"/>
          <p:cNvSpPr/>
          <p:nvPr/>
        </p:nvSpPr>
        <p:spPr>
          <a:xfrm>
            <a:off x="4687735" y="3777880"/>
            <a:ext cx="266773" cy="42521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Sniglet" panose="04070505030100020000"/>
              </a:rPr>
              <a:t>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5576" y="769268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682" y="1230933"/>
            <a:ext cx="671564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SWOT-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анализ, который позволяет оценить перспективы реализации проекта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4DF1929-8028-522C-8D3C-C5BFB72D1653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E52E543C-2305-DEAC-BB4B-113E4A937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2FE599A-5671-442D-E681-0BFD49EBEC2A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4393910B-84B5-D19E-1772-B9F8F21A15DC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9C961EBF-B9D9-1051-3C24-AE913EBB31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17E4404-2D75-448C-AFED-36E5194B61A3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B417757-27B6-CBAD-FA8E-5378C0533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2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lang="en-GB"/>
          </a:p>
        </p:txBody>
      </p:sp>
      <p:grpSp>
        <p:nvGrpSpPr>
          <p:cNvPr id="2" name="Группа 1"/>
          <p:cNvGrpSpPr/>
          <p:nvPr/>
        </p:nvGrpSpPr>
        <p:grpSpPr>
          <a:xfrm>
            <a:off x="1259544" y="1705372"/>
            <a:ext cx="6390718" cy="3510816"/>
            <a:chOff x="262200" y="518917"/>
            <a:chExt cx="8619599" cy="4916042"/>
          </a:xfrm>
        </p:grpSpPr>
        <p:sp>
          <p:nvSpPr>
            <p:cNvPr id="883" name="Google Shape;883;p42"/>
            <p:cNvSpPr txBox="1"/>
            <p:nvPr/>
          </p:nvSpPr>
          <p:spPr>
            <a:xfrm>
              <a:off x="1986120" y="518917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Activities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800" b="1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4" name="Google Shape;884;p42"/>
            <p:cNvSpPr txBox="1"/>
            <p:nvPr/>
          </p:nvSpPr>
          <p:spPr>
            <a:xfrm>
              <a:off x="1986120" y="2290771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Resources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5" name="Google Shape;885;p42"/>
            <p:cNvSpPr txBox="1"/>
            <p:nvPr/>
          </p:nvSpPr>
          <p:spPr>
            <a:xfrm>
              <a:off x="3710040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Value Propositions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6" name="Google Shape;886;p42"/>
            <p:cNvSpPr txBox="1"/>
            <p:nvPr/>
          </p:nvSpPr>
          <p:spPr>
            <a:xfrm>
              <a:off x="5433959" y="518917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Customer Relationships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7" name="Google Shape;887;p42"/>
            <p:cNvSpPr txBox="1"/>
            <p:nvPr/>
          </p:nvSpPr>
          <p:spPr>
            <a:xfrm>
              <a:off x="5433959" y="2290771"/>
              <a:ext cx="1723800" cy="1771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Channels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8" name="Google Shape;888;p42"/>
            <p:cNvSpPr txBox="1"/>
            <p:nvPr/>
          </p:nvSpPr>
          <p:spPr>
            <a:xfrm>
              <a:off x="7157879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Customer Segments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89" name="Google Shape;889;p42"/>
            <p:cNvSpPr txBox="1"/>
            <p:nvPr/>
          </p:nvSpPr>
          <p:spPr>
            <a:xfrm>
              <a:off x="262200" y="518917"/>
              <a:ext cx="1723800" cy="3543667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 dirty="0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Key Partners</a:t>
              </a:r>
              <a:endParaRPr sz="9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 dirty="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800" b="1" dirty="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0" name="Google Shape;890;p42"/>
            <p:cNvSpPr txBox="1"/>
            <p:nvPr/>
          </p:nvSpPr>
          <p:spPr>
            <a:xfrm>
              <a:off x="262200" y="4062626"/>
              <a:ext cx="4309800" cy="137233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Cost Structure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1" name="Google Shape;891;p42"/>
            <p:cNvSpPr txBox="1"/>
            <p:nvPr/>
          </p:nvSpPr>
          <p:spPr>
            <a:xfrm>
              <a:off x="4571999" y="4062626"/>
              <a:ext cx="4309800" cy="1372333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dk1"/>
                  </a:solidFill>
                  <a:latin typeface="Dosis"/>
                  <a:ea typeface="Dosis"/>
                  <a:cs typeface="Dosis"/>
                  <a:sym typeface="Dosis"/>
                </a:rPr>
                <a:t>Revenue Streams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  <a:p>
              <a:pPr marL="0" lvl="0" indent="0" algn="l" rtl="0">
                <a:spcBef>
                  <a:spcPts val="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Dosis"/>
                  <a:ea typeface="Dosis"/>
                  <a:cs typeface="Dosis"/>
                  <a:sym typeface="Dosis"/>
                </a:rPr>
                <a:t>Insert your content</a:t>
              </a:r>
              <a:endParaRPr sz="9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4297255" y="4147111"/>
              <a:ext cx="198541" cy="223383"/>
            </a:xfrm>
            <a:custGeom>
              <a:avLst/>
              <a:gdLst/>
              <a:ahLst/>
              <a:cxnLst/>
              <a:rect l="l" t="t" r="r" b="b"/>
              <a:pathLst>
                <a:path w="17374" h="17593" extrusionOk="0">
                  <a:moveTo>
                    <a:pt x="13894" y="3310"/>
                  </a:moveTo>
                  <a:lnTo>
                    <a:pt x="14040" y="3334"/>
                  </a:lnTo>
                  <a:lnTo>
                    <a:pt x="14113" y="3358"/>
                  </a:lnTo>
                  <a:lnTo>
                    <a:pt x="14186" y="3407"/>
                  </a:lnTo>
                  <a:lnTo>
                    <a:pt x="14235" y="3456"/>
                  </a:lnTo>
                  <a:lnTo>
                    <a:pt x="14308" y="3529"/>
                  </a:lnTo>
                  <a:lnTo>
                    <a:pt x="14381" y="3675"/>
                  </a:lnTo>
                  <a:lnTo>
                    <a:pt x="14405" y="3821"/>
                  </a:lnTo>
                  <a:lnTo>
                    <a:pt x="14429" y="3967"/>
                  </a:lnTo>
                  <a:lnTo>
                    <a:pt x="14429" y="4137"/>
                  </a:lnTo>
                  <a:lnTo>
                    <a:pt x="14405" y="4283"/>
                  </a:lnTo>
                  <a:lnTo>
                    <a:pt x="14356" y="4429"/>
                  </a:lnTo>
                  <a:lnTo>
                    <a:pt x="14283" y="4575"/>
                  </a:lnTo>
                  <a:lnTo>
                    <a:pt x="14210" y="4697"/>
                  </a:lnTo>
                  <a:lnTo>
                    <a:pt x="14137" y="4770"/>
                  </a:lnTo>
                  <a:lnTo>
                    <a:pt x="14064" y="4843"/>
                  </a:lnTo>
                  <a:lnTo>
                    <a:pt x="13967" y="4891"/>
                  </a:lnTo>
                  <a:lnTo>
                    <a:pt x="13870" y="4916"/>
                  </a:lnTo>
                  <a:lnTo>
                    <a:pt x="13651" y="4940"/>
                  </a:lnTo>
                  <a:lnTo>
                    <a:pt x="13432" y="4916"/>
                  </a:lnTo>
                  <a:lnTo>
                    <a:pt x="13237" y="4843"/>
                  </a:lnTo>
                  <a:lnTo>
                    <a:pt x="13042" y="4745"/>
                  </a:lnTo>
                  <a:lnTo>
                    <a:pt x="12872" y="4599"/>
                  </a:lnTo>
                  <a:lnTo>
                    <a:pt x="12823" y="4502"/>
                  </a:lnTo>
                  <a:lnTo>
                    <a:pt x="12775" y="4429"/>
                  </a:lnTo>
                  <a:lnTo>
                    <a:pt x="12750" y="4307"/>
                  </a:lnTo>
                  <a:lnTo>
                    <a:pt x="12750" y="4186"/>
                  </a:lnTo>
                  <a:lnTo>
                    <a:pt x="12750" y="4088"/>
                  </a:lnTo>
                  <a:lnTo>
                    <a:pt x="12799" y="3967"/>
                  </a:lnTo>
                  <a:lnTo>
                    <a:pt x="12921" y="3772"/>
                  </a:lnTo>
                  <a:lnTo>
                    <a:pt x="13067" y="3602"/>
                  </a:lnTo>
                  <a:lnTo>
                    <a:pt x="13164" y="3504"/>
                  </a:lnTo>
                  <a:lnTo>
                    <a:pt x="13310" y="3480"/>
                  </a:lnTo>
                  <a:lnTo>
                    <a:pt x="13456" y="3456"/>
                  </a:lnTo>
                  <a:lnTo>
                    <a:pt x="13748" y="3358"/>
                  </a:lnTo>
                  <a:lnTo>
                    <a:pt x="13894" y="3310"/>
                  </a:lnTo>
                  <a:close/>
                  <a:moveTo>
                    <a:pt x="13991" y="2847"/>
                  </a:moveTo>
                  <a:lnTo>
                    <a:pt x="13748" y="2872"/>
                  </a:lnTo>
                  <a:lnTo>
                    <a:pt x="13480" y="2896"/>
                  </a:lnTo>
                  <a:lnTo>
                    <a:pt x="13310" y="2945"/>
                  </a:lnTo>
                  <a:lnTo>
                    <a:pt x="13140" y="3018"/>
                  </a:lnTo>
                  <a:lnTo>
                    <a:pt x="12994" y="3115"/>
                  </a:lnTo>
                  <a:lnTo>
                    <a:pt x="12872" y="3212"/>
                  </a:lnTo>
                  <a:lnTo>
                    <a:pt x="12750" y="3334"/>
                  </a:lnTo>
                  <a:lnTo>
                    <a:pt x="12629" y="3456"/>
                  </a:lnTo>
                  <a:lnTo>
                    <a:pt x="12531" y="3577"/>
                  </a:lnTo>
                  <a:lnTo>
                    <a:pt x="12458" y="3723"/>
                  </a:lnTo>
                  <a:lnTo>
                    <a:pt x="12385" y="3869"/>
                  </a:lnTo>
                  <a:lnTo>
                    <a:pt x="12337" y="4040"/>
                  </a:lnTo>
                  <a:lnTo>
                    <a:pt x="12312" y="4186"/>
                  </a:lnTo>
                  <a:lnTo>
                    <a:pt x="12312" y="4356"/>
                  </a:lnTo>
                  <a:lnTo>
                    <a:pt x="12361" y="4526"/>
                  </a:lnTo>
                  <a:lnTo>
                    <a:pt x="12410" y="4672"/>
                  </a:lnTo>
                  <a:lnTo>
                    <a:pt x="12507" y="4794"/>
                  </a:lnTo>
                  <a:lnTo>
                    <a:pt x="12604" y="4916"/>
                  </a:lnTo>
                  <a:lnTo>
                    <a:pt x="12726" y="5037"/>
                  </a:lnTo>
                  <a:lnTo>
                    <a:pt x="12848" y="5135"/>
                  </a:lnTo>
                  <a:lnTo>
                    <a:pt x="12994" y="5208"/>
                  </a:lnTo>
                  <a:lnTo>
                    <a:pt x="13140" y="5281"/>
                  </a:lnTo>
                  <a:lnTo>
                    <a:pt x="13310" y="5329"/>
                  </a:lnTo>
                  <a:lnTo>
                    <a:pt x="13480" y="5354"/>
                  </a:lnTo>
                  <a:lnTo>
                    <a:pt x="13626" y="5378"/>
                  </a:lnTo>
                  <a:lnTo>
                    <a:pt x="13797" y="5378"/>
                  </a:lnTo>
                  <a:lnTo>
                    <a:pt x="13967" y="5354"/>
                  </a:lnTo>
                  <a:lnTo>
                    <a:pt x="14113" y="5305"/>
                  </a:lnTo>
                  <a:lnTo>
                    <a:pt x="14259" y="5256"/>
                  </a:lnTo>
                  <a:lnTo>
                    <a:pt x="14381" y="5159"/>
                  </a:lnTo>
                  <a:lnTo>
                    <a:pt x="14551" y="4989"/>
                  </a:lnTo>
                  <a:lnTo>
                    <a:pt x="14697" y="4794"/>
                  </a:lnTo>
                  <a:lnTo>
                    <a:pt x="14794" y="4575"/>
                  </a:lnTo>
                  <a:lnTo>
                    <a:pt x="14867" y="4332"/>
                  </a:lnTo>
                  <a:lnTo>
                    <a:pt x="14892" y="4088"/>
                  </a:lnTo>
                  <a:lnTo>
                    <a:pt x="14867" y="3845"/>
                  </a:lnTo>
                  <a:lnTo>
                    <a:pt x="14819" y="3602"/>
                  </a:lnTo>
                  <a:lnTo>
                    <a:pt x="14746" y="3383"/>
                  </a:lnTo>
                  <a:lnTo>
                    <a:pt x="14673" y="3261"/>
                  </a:lnTo>
                  <a:lnTo>
                    <a:pt x="14600" y="3164"/>
                  </a:lnTo>
                  <a:lnTo>
                    <a:pt x="14527" y="3091"/>
                  </a:lnTo>
                  <a:lnTo>
                    <a:pt x="14429" y="3018"/>
                  </a:lnTo>
                  <a:lnTo>
                    <a:pt x="14332" y="2969"/>
                  </a:lnTo>
                  <a:lnTo>
                    <a:pt x="14210" y="2920"/>
                  </a:lnTo>
                  <a:lnTo>
                    <a:pt x="14113" y="2872"/>
                  </a:lnTo>
                  <a:lnTo>
                    <a:pt x="13991" y="2847"/>
                  </a:lnTo>
                  <a:close/>
                  <a:moveTo>
                    <a:pt x="12288" y="560"/>
                  </a:moveTo>
                  <a:lnTo>
                    <a:pt x="12775" y="584"/>
                  </a:lnTo>
                  <a:lnTo>
                    <a:pt x="13529" y="633"/>
                  </a:lnTo>
                  <a:lnTo>
                    <a:pt x="14283" y="682"/>
                  </a:lnTo>
                  <a:lnTo>
                    <a:pt x="14721" y="682"/>
                  </a:lnTo>
                  <a:lnTo>
                    <a:pt x="15159" y="730"/>
                  </a:lnTo>
                  <a:lnTo>
                    <a:pt x="15573" y="803"/>
                  </a:lnTo>
                  <a:lnTo>
                    <a:pt x="15792" y="852"/>
                  </a:lnTo>
                  <a:lnTo>
                    <a:pt x="15987" y="925"/>
                  </a:lnTo>
                  <a:lnTo>
                    <a:pt x="16133" y="998"/>
                  </a:lnTo>
                  <a:lnTo>
                    <a:pt x="16279" y="1095"/>
                  </a:lnTo>
                  <a:lnTo>
                    <a:pt x="16400" y="1193"/>
                  </a:lnTo>
                  <a:lnTo>
                    <a:pt x="16498" y="1314"/>
                  </a:lnTo>
                  <a:lnTo>
                    <a:pt x="16571" y="1436"/>
                  </a:lnTo>
                  <a:lnTo>
                    <a:pt x="16644" y="1582"/>
                  </a:lnTo>
                  <a:lnTo>
                    <a:pt x="16741" y="1898"/>
                  </a:lnTo>
                  <a:lnTo>
                    <a:pt x="16668" y="1923"/>
                  </a:lnTo>
                  <a:lnTo>
                    <a:pt x="16595" y="1996"/>
                  </a:lnTo>
                  <a:lnTo>
                    <a:pt x="16546" y="2093"/>
                  </a:lnTo>
                  <a:lnTo>
                    <a:pt x="16546" y="2117"/>
                  </a:lnTo>
                  <a:lnTo>
                    <a:pt x="16571" y="2166"/>
                  </a:lnTo>
                  <a:lnTo>
                    <a:pt x="16595" y="2215"/>
                  </a:lnTo>
                  <a:lnTo>
                    <a:pt x="16644" y="2239"/>
                  </a:lnTo>
                  <a:lnTo>
                    <a:pt x="16692" y="2263"/>
                  </a:lnTo>
                  <a:lnTo>
                    <a:pt x="16741" y="2239"/>
                  </a:lnTo>
                  <a:lnTo>
                    <a:pt x="16814" y="2239"/>
                  </a:lnTo>
                  <a:lnTo>
                    <a:pt x="16838" y="2507"/>
                  </a:lnTo>
                  <a:lnTo>
                    <a:pt x="16765" y="2531"/>
                  </a:lnTo>
                  <a:lnTo>
                    <a:pt x="16692" y="2531"/>
                  </a:lnTo>
                  <a:lnTo>
                    <a:pt x="16644" y="2580"/>
                  </a:lnTo>
                  <a:lnTo>
                    <a:pt x="16595" y="2628"/>
                  </a:lnTo>
                  <a:lnTo>
                    <a:pt x="16595" y="2653"/>
                  </a:lnTo>
                  <a:lnTo>
                    <a:pt x="16571" y="2701"/>
                  </a:lnTo>
                  <a:lnTo>
                    <a:pt x="16571" y="2726"/>
                  </a:lnTo>
                  <a:lnTo>
                    <a:pt x="16571" y="2774"/>
                  </a:lnTo>
                  <a:lnTo>
                    <a:pt x="16595" y="2823"/>
                  </a:lnTo>
                  <a:lnTo>
                    <a:pt x="16644" y="2847"/>
                  </a:lnTo>
                  <a:lnTo>
                    <a:pt x="16692" y="2872"/>
                  </a:lnTo>
                  <a:lnTo>
                    <a:pt x="16765" y="2896"/>
                  </a:lnTo>
                  <a:lnTo>
                    <a:pt x="16838" y="2896"/>
                  </a:lnTo>
                  <a:lnTo>
                    <a:pt x="16814" y="3237"/>
                  </a:lnTo>
                  <a:lnTo>
                    <a:pt x="16692" y="3261"/>
                  </a:lnTo>
                  <a:lnTo>
                    <a:pt x="16571" y="3310"/>
                  </a:lnTo>
                  <a:lnTo>
                    <a:pt x="16522" y="3358"/>
                  </a:lnTo>
                  <a:lnTo>
                    <a:pt x="16498" y="3431"/>
                  </a:lnTo>
                  <a:lnTo>
                    <a:pt x="16522" y="3504"/>
                  </a:lnTo>
                  <a:lnTo>
                    <a:pt x="16571" y="3553"/>
                  </a:lnTo>
                  <a:lnTo>
                    <a:pt x="16668" y="3602"/>
                  </a:lnTo>
                  <a:lnTo>
                    <a:pt x="16790" y="3626"/>
                  </a:lnTo>
                  <a:lnTo>
                    <a:pt x="16765" y="3869"/>
                  </a:lnTo>
                  <a:lnTo>
                    <a:pt x="16741" y="3869"/>
                  </a:lnTo>
                  <a:lnTo>
                    <a:pt x="16619" y="3894"/>
                  </a:lnTo>
                  <a:lnTo>
                    <a:pt x="16522" y="3942"/>
                  </a:lnTo>
                  <a:lnTo>
                    <a:pt x="16473" y="3967"/>
                  </a:lnTo>
                  <a:lnTo>
                    <a:pt x="16449" y="4015"/>
                  </a:lnTo>
                  <a:lnTo>
                    <a:pt x="16449" y="4064"/>
                  </a:lnTo>
                  <a:lnTo>
                    <a:pt x="16449" y="4113"/>
                  </a:lnTo>
                  <a:lnTo>
                    <a:pt x="16498" y="4161"/>
                  </a:lnTo>
                  <a:lnTo>
                    <a:pt x="16571" y="4186"/>
                  </a:lnTo>
                  <a:lnTo>
                    <a:pt x="16692" y="4210"/>
                  </a:lnTo>
                  <a:lnTo>
                    <a:pt x="16765" y="4234"/>
                  </a:lnTo>
                  <a:lnTo>
                    <a:pt x="16765" y="4307"/>
                  </a:lnTo>
                  <a:lnTo>
                    <a:pt x="16765" y="4575"/>
                  </a:lnTo>
                  <a:lnTo>
                    <a:pt x="16668" y="4526"/>
                  </a:lnTo>
                  <a:lnTo>
                    <a:pt x="16498" y="4526"/>
                  </a:lnTo>
                  <a:lnTo>
                    <a:pt x="16449" y="4575"/>
                  </a:lnTo>
                  <a:lnTo>
                    <a:pt x="16425" y="4624"/>
                  </a:lnTo>
                  <a:lnTo>
                    <a:pt x="16425" y="4672"/>
                  </a:lnTo>
                  <a:lnTo>
                    <a:pt x="16449" y="4745"/>
                  </a:lnTo>
                  <a:lnTo>
                    <a:pt x="16498" y="4818"/>
                  </a:lnTo>
                  <a:lnTo>
                    <a:pt x="16619" y="4916"/>
                  </a:lnTo>
                  <a:lnTo>
                    <a:pt x="16765" y="5013"/>
                  </a:lnTo>
                  <a:lnTo>
                    <a:pt x="16790" y="5451"/>
                  </a:lnTo>
                  <a:lnTo>
                    <a:pt x="16692" y="5402"/>
                  </a:lnTo>
                  <a:lnTo>
                    <a:pt x="16595" y="5378"/>
                  </a:lnTo>
                  <a:lnTo>
                    <a:pt x="16498" y="5354"/>
                  </a:lnTo>
                  <a:lnTo>
                    <a:pt x="16400" y="5378"/>
                  </a:lnTo>
                  <a:lnTo>
                    <a:pt x="16303" y="5402"/>
                  </a:lnTo>
                  <a:lnTo>
                    <a:pt x="16279" y="5427"/>
                  </a:lnTo>
                  <a:lnTo>
                    <a:pt x="16254" y="5451"/>
                  </a:lnTo>
                  <a:lnTo>
                    <a:pt x="16279" y="5524"/>
                  </a:lnTo>
                  <a:lnTo>
                    <a:pt x="16327" y="5621"/>
                  </a:lnTo>
                  <a:lnTo>
                    <a:pt x="16376" y="5670"/>
                  </a:lnTo>
                  <a:lnTo>
                    <a:pt x="16546" y="5792"/>
                  </a:lnTo>
                  <a:lnTo>
                    <a:pt x="16790" y="5938"/>
                  </a:lnTo>
                  <a:lnTo>
                    <a:pt x="16790" y="6278"/>
                  </a:lnTo>
                  <a:lnTo>
                    <a:pt x="16765" y="6619"/>
                  </a:lnTo>
                  <a:lnTo>
                    <a:pt x="16692" y="6546"/>
                  </a:lnTo>
                  <a:lnTo>
                    <a:pt x="16473" y="6327"/>
                  </a:lnTo>
                  <a:lnTo>
                    <a:pt x="16352" y="6254"/>
                  </a:lnTo>
                  <a:lnTo>
                    <a:pt x="16230" y="6181"/>
                  </a:lnTo>
                  <a:lnTo>
                    <a:pt x="16181" y="6157"/>
                  </a:lnTo>
                  <a:lnTo>
                    <a:pt x="16157" y="6181"/>
                  </a:lnTo>
                  <a:lnTo>
                    <a:pt x="16133" y="6230"/>
                  </a:lnTo>
                  <a:lnTo>
                    <a:pt x="16133" y="6278"/>
                  </a:lnTo>
                  <a:lnTo>
                    <a:pt x="16181" y="6449"/>
                  </a:lnTo>
                  <a:lnTo>
                    <a:pt x="16254" y="6595"/>
                  </a:lnTo>
                  <a:lnTo>
                    <a:pt x="16352" y="6765"/>
                  </a:lnTo>
                  <a:lnTo>
                    <a:pt x="16473" y="6887"/>
                  </a:lnTo>
                  <a:lnTo>
                    <a:pt x="16571" y="6984"/>
                  </a:lnTo>
                  <a:lnTo>
                    <a:pt x="16717" y="7057"/>
                  </a:lnTo>
                  <a:lnTo>
                    <a:pt x="16619" y="7471"/>
                  </a:lnTo>
                  <a:lnTo>
                    <a:pt x="16546" y="7714"/>
                  </a:lnTo>
                  <a:lnTo>
                    <a:pt x="16449" y="7665"/>
                  </a:lnTo>
                  <a:lnTo>
                    <a:pt x="16376" y="7616"/>
                  </a:lnTo>
                  <a:lnTo>
                    <a:pt x="16254" y="7471"/>
                  </a:lnTo>
                  <a:lnTo>
                    <a:pt x="16133" y="7349"/>
                  </a:lnTo>
                  <a:lnTo>
                    <a:pt x="16035" y="7227"/>
                  </a:lnTo>
                  <a:lnTo>
                    <a:pt x="15962" y="7179"/>
                  </a:lnTo>
                  <a:lnTo>
                    <a:pt x="15889" y="7130"/>
                  </a:lnTo>
                  <a:lnTo>
                    <a:pt x="15816" y="7130"/>
                  </a:lnTo>
                  <a:lnTo>
                    <a:pt x="15768" y="7203"/>
                  </a:lnTo>
                  <a:lnTo>
                    <a:pt x="15768" y="7276"/>
                  </a:lnTo>
                  <a:lnTo>
                    <a:pt x="15768" y="7349"/>
                  </a:lnTo>
                  <a:lnTo>
                    <a:pt x="15816" y="7495"/>
                  </a:lnTo>
                  <a:lnTo>
                    <a:pt x="15889" y="7641"/>
                  </a:lnTo>
                  <a:lnTo>
                    <a:pt x="15987" y="7762"/>
                  </a:lnTo>
                  <a:lnTo>
                    <a:pt x="16060" y="7884"/>
                  </a:lnTo>
                  <a:lnTo>
                    <a:pt x="16157" y="7957"/>
                  </a:lnTo>
                  <a:lnTo>
                    <a:pt x="16279" y="8054"/>
                  </a:lnTo>
                  <a:lnTo>
                    <a:pt x="16400" y="8103"/>
                  </a:lnTo>
                  <a:lnTo>
                    <a:pt x="16279" y="8371"/>
                  </a:lnTo>
                  <a:lnTo>
                    <a:pt x="16035" y="8225"/>
                  </a:lnTo>
                  <a:lnTo>
                    <a:pt x="15768" y="8103"/>
                  </a:lnTo>
                  <a:lnTo>
                    <a:pt x="15573" y="7981"/>
                  </a:lnTo>
                  <a:lnTo>
                    <a:pt x="15451" y="7933"/>
                  </a:lnTo>
                  <a:lnTo>
                    <a:pt x="15403" y="7908"/>
                  </a:lnTo>
                  <a:lnTo>
                    <a:pt x="15354" y="7933"/>
                  </a:lnTo>
                  <a:lnTo>
                    <a:pt x="15305" y="7957"/>
                  </a:lnTo>
                  <a:lnTo>
                    <a:pt x="15281" y="8006"/>
                  </a:lnTo>
                  <a:lnTo>
                    <a:pt x="15257" y="8079"/>
                  </a:lnTo>
                  <a:lnTo>
                    <a:pt x="15281" y="8127"/>
                  </a:lnTo>
                  <a:lnTo>
                    <a:pt x="15354" y="8249"/>
                  </a:lnTo>
                  <a:lnTo>
                    <a:pt x="15451" y="8346"/>
                  </a:lnTo>
                  <a:lnTo>
                    <a:pt x="15597" y="8468"/>
                  </a:lnTo>
                  <a:lnTo>
                    <a:pt x="15768" y="8565"/>
                  </a:lnTo>
                  <a:lnTo>
                    <a:pt x="16084" y="8711"/>
                  </a:lnTo>
                  <a:lnTo>
                    <a:pt x="15889" y="9003"/>
                  </a:lnTo>
                  <a:lnTo>
                    <a:pt x="15695" y="8857"/>
                  </a:lnTo>
                  <a:lnTo>
                    <a:pt x="15524" y="8736"/>
                  </a:lnTo>
                  <a:lnTo>
                    <a:pt x="15354" y="8638"/>
                  </a:lnTo>
                  <a:lnTo>
                    <a:pt x="15135" y="8565"/>
                  </a:lnTo>
                  <a:lnTo>
                    <a:pt x="14940" y="8565"/>
                  </a:lnTo>
                  <a:lnTo>
                    <a:pt x="14843" y="8590"/>
                  </a:lnTo>
                  <a:lnTo>
                    <a:pt x="14770" y="8663"/>
                  </a:lnTo>
                  <a:lnTo>
                    <a:pt x="14746" y="8687"/>
                  </a:lnTo>
                  <a:lnTo>
                    <a:pt x="14770" y="8711"/>
                  </a:lnTo>
                  <a:lnTo>
                    <a:pt x="15111" y="8882"/>
                  </a:lnTo>
                  <a:lnTo>
                    <a:pt x="15257" y="8979"/>
                  </a:lnTo>
                  <a:lnTo>
                    <a:pt x="15427" y="9076"/>
                  </a:lnTo>
                  <a:lnTo>
                    <a:pt x="15646" y="9320"/>
                  </a:lnTo>
                  <a:lnTo>
                    <a:pt x="15378" y="9660"/>
                  </a:lnTo>
                  <a:lnTo>
                    <a:pt x="15354" y="9685"/>
                  </a:lnTo>
                  <a:lnTo>
                    <a:pt x="15232" y="9563"/>
                  </a:lnTo>
                  <a:lnTo>
                    <a:pt x="15111" y="9466"/>
                  </a:lnTo>
                  <a:lnTo>
                    <a:pt x="14819" y="9271"/>
                  </a:lnTo>
                  <a:lnTo>
                    <a:pt x="14673" y="9174"/>
                  </a:lnTo>
                  <a:lnTo>
                    <a:pt x="14502" y="9101"/>
                  </a:lnTo>
                  <a:lnTo>
                    <a:pt x="14405" y="9076"/>
                  </a:lnTo>
                  <a:lnTo>
                    <a:pt x="14210" y="9076"/>
                  </a:lnTo>
                  <a:lnTo>
                    <a:pt x="14137" y="9125"/>
                  </a:lnTo>
                  <a:lnTo>
                    <a:pt x="14113" y="9149"/>
                  </a:lnTo>
                  <a:lnTo>
                    <a:pt x="14089" y="9174"/>
                  </a:lnTo>
                  <a:lnTo>
                    <a:pt x="14113" y="9222"/>
                  </a:lnTo>
                  <a:lnTo>
                    <a:pt x="14137" y="9247"/>
                  </a:lnTo>
                  <a:lnTo>
                    <a:pt x="14283" y="9295"/>
                  </a:lnTo>
                  <a:lnTo>
                    <a:pt x="14454" y="9417"/>
                  </a:lnTo>
                  <a:lnTo>
                    <a:pt x="14697" y="9636"/>
                  </a:lnTo>
                  <a:lnTo>
                    <a:pt x="15062" y="9977"/>
                  </a:lnTo>
                  <a:lnTo>
                    <a:pt x="14892" y="10147"/>
                  </a:lnTo>
                  <a:lnTo>
                    <a:pt x="14478" y="9977"/>
                  </a:lnTo>
                  <a:lnTo>
                    <a:pt x="14089" y="9758"/>
                  </a:lnTo>
                  <a:lnTo>
                    <a:pt x="13894" y="9685"/>
                  </a:lnTo>
                  <a:lnTo>
                    <a:pt x="13699" y="9612"/>
                  </a:lnTo>
                  <a:lnTo>
                    <a:pt x="13505" y="9587"/>
                  </a:lnTo>
                  <a:lnTo>
                    <a:pt x="13310" y="9587"/>
                  </a:lnTo>
                  <a:lnTo>
                    <a:pt x="13237" y="9636"/>
                  </a:lnTo>
                  <a:lnTo>
                    <a:pt x="13213" y="9685"/>
                  </a:lnTo>
                  <a:lnTo>
                    <a:pt x="13237" y="9758"/>
                  </a:lnTo>
                  <a:lnTo>
                    <a:pt x="13286" y="9806"/>
                  </a:lnTo>
                  <a:lnTo>
                    <a:pt x="13699" y="10050"/>
                  </a:lnTo>
                  <a:lnTo>
                    <a:pt x="14137" y="10293"/>
                  </a:lnTo>
                  <a:lnTo>
                    <a:pt x="14332" y="10390"/>
                  </a:lnTo>
                  <a:lnTo>
                    <a:pt x="14527" y="10512"/>
                  </a:lnTo>
                  <a:lnTo>
                    <a:pt x="14186" y="10853"/>
                  </a:lnTo>
                  <a:lnTo>
                    <a:pt x="13797" y="10658"/>
                  </a:lnTo>
                  <a:lnTo>
                    <a:pt x="13407" y="10463"/>
                  </a:lnTo>
                  <a:lnTo>
                    <a:pt x="13237" y="10390"/>
                  </a:lnTo>
                  <a:lnTo>
                    <a:pt x="13067" y="10317"/>
                  </a:lnTo>
                  <a:lnTo>
                    <a:pt x="12969" y="10293"/>
                  </a:lnTo>
                  <a:lnTo>
                    <a:pt x="12872" y="10269"/>
                  </a:lnTo>
                  <a:lnTo>
                    <a:pt x="12775" y="10293"/>
                  </a:lnTo>
                  <a:lnTo>
                    <a:pt x="12677" y="10317"/>
                  </a:lnTo>
                  <a:lnTo>
                    <a:pt x="12677" y="10342"/>
                  </a:lnTo>
                  <a:lnTo>
                    <a:pt x="12677" y="10366"/>
                  </a:lnTo>
                  <a:lnTo>
                    <a:pt x="12823" y="10512"/>
                  </a:lnTo>
                  <a:lnTo>
                    <a:pt x="13018" y="10658"/>
                  </a:lnTo>
                  <a:lnTo>
                    <a:pt x="13407" y="10877"/>
                  </a:lnTo>
                  <a:lnTo>
                    <a:pt x="13845" y="11169"/>
                  </a:lnTo>
                  <a:lnTo>
                    <a:pt x="13480" y="11510"/>
                  </a:lnTo>
                  <a:lnTo>
                    <a:pt x="13286" y="11412"/>
                  </a:lnTo>
                  <a:lnTo>
                    <a:pt x="13067" y="11291"/>
                  </a:lnTo>
                  <a:lnTo>
                    <a:pt x="12629" y="11047"/>
                  </a:lnTo>
                  <a:lnTo>
                    <a:pt x="12215" y="10780"/>
                  </a:lnTo>
                  <a:lnTo>
                    <a:pt x="12142" y="10731"/>
                  </a:lnTo>
                  <a:lnTo>
                    <a:pt x="12093" y="10731"/>
                  </a:lnTo>
                  <a:lnTo>
                    <a:pt x="12045" y="10755"/>
                  </a:lnTo>
                  <a:lnTo>
                    <a:pt x="11996" y="10804"/>
                  </a:lnTo>
                  <a:lnTo>
                    <a:pt x="11947" y="10853"/>
                  </a:lnTo>
                  <a:lnTo>
                    <a:pt x="11947" y="10901"/>
                  </a:lnTo>
                  <a:lnTo>
                    <a:pt x="11947" y="10950"/>
                  </a:lnTo>
                  <a:lnTo>
                    <a:pt x="11972" y="11023"/>
                  </a:lnTo>
                  <a:lnTo>
                    <a:pt x="12020" y="11120"/>
                  </a:lnTo>
                  <a:lnTo>
                    <a:pt x="12093" y="11193"/>
                  </a:lnTo>
                  <a:lnTo>
                    <a:pt x="12288" y="11364"/>
                  </a:lnTo>
                  <a:lnTo>
                    <a:pt x="12483" y="11485"/>
                  </a:lnTo>
                  <a:lnTo>
                    <a:pt x="12677" y="11607"/>
                  </a:lnTo>
                  <a:lnTo>
                    <a:pt x="13115" y="11875"/>
                  </a:lnTo>
                  <a:lnTo>
                    <a:pt x="12556" y="12410"/>
                  </a:lnTo>
                  <a:lnTo>
                    <a:pt x="12580" y="12313"/>
                  </a:lnTo>
                  <a:lnTo>
                    <a:pt x="12580" y="12240"/>
                  </a:lnTo>
                  <a:lnTo>
                    <a:pt x="12531" y="12167"/>
                  </a:lnTo>
                  <a:lnTo>
                    <a:pt x="12483" y="12094"/>
                  </a:lnTo>
                  <a:lnTo>
                    <a:pt x="12191" y="11972"/>
                  </a:lnTo>
                  <a:lnTo>
                    <a:pt x="11874" y="11826"/>
                  </a:lnTo>
                  <a:lnTo>
                    <a:pt x="11753" y="11753"/>
                  </a:lnTo>
                  <a:lnTo>
                    <a:pt x="11607" y="11656"/>
                  </a:lnTo>
                  <a:lnTo>
                    <a:pt x="11485" y="11583"/>
                  </a:lnTo>
                  <a:lnTo>
                    <a:pt x="11363" y="11510"/>
                  </a:lnTo>
                  <a:lnTo>
                    <a:pt x="11290" y="11485"/>
                  </a:lnTo>
                  <a:lnTo>
                    <a:pt x="11217" y="11510"/>
                  </a:lnTo>
                  <a:lnTo>
                    <a:pt x="11193" y="11534"/>
                  </a:lnTo>
                  <a:lnTo>
                    <a:pt x="11169" y="11607"/>
                  </a:lnTo>
                  <a:lnTo>
                    <a:pt x="11169" y="11704"/>
                  </a:lnTo>
                  <a:lnTo>
                    <a:pt x="11193" y="11777"/>
                  </a:lnTo>
                  <a:lnTo>
                    <a:pt x="11290" y="11948"/>
                  </a:lnTo>
                  <a:lnTo>
                    <a:pt x="11436" y="12069"/>
                  </a:lnTo>
                  <a:lnTo>
                    <a:pt x="11582" y="12215"/>
                  </a:lnTo>
                  <a:lnTo>
                    <a:pt x="11777" y="12313"/>
                  </a:lnTo>
                  <a:lnTo>
                    <a:pt x="11947" y="12410"/>
                  </a:lnTo>
                  <a:lnTo>
                    <a:pt x="12288" y="12532"/>
                  </a:lnTo>
                  <a:lnTo>
                    <a:pt x="12361" y="12556"/>
                  </a:lnTo>
                  <a:lnTo>
                    <a:pt x="12410" y="12556"/>
                  </a:lnTo>
                  <a:lnTo>
                    <a:pt x="11826" y="13091"/>
                  </a:lnTo>
                  <a:lnTo>
                    <a:pt x="11801" y="13018"/>
                  </a:lnTo>
                  <a:lnTo>
                    <a:pt x="11777" y="12921"/>
                  </a:lnTo>
                  <a:lnTo>
                    <a:pt x="11655" y="12799"/>
                  </a:lnTo>
                  <a:lnTo>
                    <a:pt x="11509" y="12678"/>
                  </a:lnTo>
                  <a:lnTo>
                    <a:pt x="11193" y="12459"/>
                  </a:lnTo>
                  <a:lnTo>
                    <a:pt x="10439" y="12045"/>
                  </a:lnTo>
                  <a:lnTo>
                    <a:pt x="10414" y="12021"/>
                  </a:lnTo>
                  <a:lnTo>
                    <a:pt x="10366" y="12045"/>
                  </a:lnTo>
                  <a:lnTo>
                    <a:pt x="10341" y="12094"/>
                  </a:lnTo>
                  <a:lnTo>
                    <a:pt x="10366" y="12118"/>
                  </a:lnTo>
                  <a:lnTo>
                    <a:pt x="10463" y="12288"/>
                  </a:lnTo>
                  <a:lnTo>
                    <a:pt x="10585" y="12434"/>
                  </a:lnTo>
                  <a:lnTo>
                    <a:pt x="10706" y="12580"/>
                  </a:lnTo>
                  <a:lnTo>
                    <a:pt x="10877" y="12702"/>
                  </a:lnTo>
                  <a:lnTo>
                    <a:pt x="11193" y="12945"/>
                  </a:lnTo>
                  <a:lnTo>
                    <a:pt x="11363" y="13067"/>
                  </a:lnTo>
                  <a:lnTo>
                    <a:pt x="11509" y="13189"/>
                  </a:lnTo>
                  <a:lnTo>
                    <a:pt x="11582" y="13237"/>
                  </a:lnTo>
                  <a:lnTo>
                    <a:pt x="11631" y="13262"/>
                  </a:lnTo>
                  <a:lnTo>
                    <a:pt x="11266" y="13602"/>
                  </a:lnTo>
                  <a:lnTo>
                    <a:pt x="11217" y="13651"/>
                  </a:lnTo>
                  <a:lnTo>
                    <a:pt x="11169" y="13554"/>
                  </a:lnTo>
                  <a:lnTo>
                    <a:pt x="11096" y="13505"/>
                  </a:lnTo>
                  <a:lnTo>
                    <a:pt x="11023" y="13481"/>
                  </a:lnTo>
                  <a:lnTo>
                    <a:pt x="10877" y="13408"/>
                  </a:lnTo>
                  <a:lnTo>
                    <a:pt x="10682" y="13286"/>
                  </a:lnTo>
                  <a:lnTo>
                    <a:pt x="10487" y="13164"/>
                  </a:lnTo>
                  <a:lnTo>
                    <a:pt x="10366" y="13018"/>
                  </a:lnTo>
                  <a:lnTo>
                    <a:pt x="10244" y="12872"/>
                  </a:lnTo>
                  <a:lnTo>
                    <a:pt x="10025" y="12556"/>
                  </a:lnTo>
                  <a:lnTo>
                    <a:pt x="9976" y="12507"/>
                  </a:lnTo>
                  <a:lnTo>
                    <a:pt x="9952" y="12532"/>
                  </a:lnTo>
                  <a:lnTo>
                    <a:pt x="9928" y="12556"/>
                  </a:lnTo>
                  <a:lnTo>
                    <a:pt x="9879" y="12653"/>
                  </a:lnTo>
                  <a:lnTo>
                    <a:pt x="9855" y="12775"/>
                  </a:lnTo>
                  <a:lnTo>
                    <a:pt x="9855" y="12897"/>
                  </a:lnTo>
                  <a:lnTo>
                    <a:pt x="9903" y="12994"/>
                  </a:lnTo>
                  <a:lnTo>
                    <a:pt x="9952" y="13116"/>
                  </a:lnTo>
                  <a:lnTo>
                    <a:pt x="10025" y="13213"/>
                  </a:lnTo>
                  <a:lnTo>
                    <a:pt x="10171" y="13408"/>
                  </a:lnTo>
                  <a:lnTo>
                    <a:pt x="10317" y="13554"/>
                  </a:lnTo>
                  <a:lnTo>
                    <a:pt x="10512" y="13700"/>
                  </a:lnTo>
                  <a:lnTo>
                    <a:pt x="10731" y="13821"/>
                  </a:lnTo>
                  <a:lnTo>
                    <a:pt x="10852" y="13846"/>
                  </a:lnTo>
                  <a:lnTo>
                    <a:pt x="10950" y="13870"/>
                  </a:lnTo>
                  <a:lnTo>
                    <a:pt x="10512" y="14259"/>
                  </a:lnTo>
                  <a:lnTo>
                    <a:pt x="10414" y="14138"/>
                  </a:lnTo>
                  <a:lnTo>
                    <a:pt x="10293" y="14040"/>
                  </a:lnTo>
                  <a:lnTo>
                    <a:pt x="10025" y="13846"/>
                  </a:lnTo>
                  <a:lnTo>
                    <a:pt x="9855" y="13748"/>
                  </a:lnTo>
                  <a:lnTo>
                    <a:pt x="9684" y="13651"/>
                  </a:lnTo>
                  <a:lnTo>
                    <a:pt x="9514" y="13529"/>
                  </a:lnTo>
                  <a:lnTo>
                    <a:pt x="9465" y="13481"/>
                  </a:lnTo>
                  <a:lnTo>
                    <a:pt x="9417" y="13408"/>
                  </a:lnTo>
                  <a:lnTo>
                    <a:pt x="9392" y="13383"/>
                  </a:lnTo>
                  <a:lnTo>
                    <a:pt x="9368" y="13408"/>
                  </a:lnTo>
                  <a:lnTo>
                    <a:pt x="9417" y="13578"/>
                  </a:lnTo>
                  <a:lnTo>
                    <a:pt x="9465" y="13748"/>
                  </a:lnTo>
                  <a:lnTo>
                    <a:pt x="9563" y="13894"/>
                  </a:lnTo>
                  <a:lnTo>
                    <a:pt x="9660" y="14016"/>
                  </a:lnTo>
                  <a:lnTo>
                    <a:pt x="9806" y="14162"/>
                  </a:lnTo>
                  <a:lnTo>
                    <a:pt x="9952" y="14284"/>
                  </a:lnTo>
                  <a:lnTo>
                    <a:pt x="10098" y="14405"/>
                  </a:lnTo>
                  <a:lnTo>
                    <a:pt x="10244" y="14527"/>
                  </a:lnTo>
                  <a:lnTo>
                    <a:pt x="9976" y="14746"/>
                  </a:lnTo>
                  <a:lnTo>
                    <a:pt x="9806" y="14673"/>
                  </a:lnTo>
                  <a:lnTo>
                    <a:pt x="9636" y="14624"/>
                  </a:lnTo>
                  <a:lnTo>
                    <a:pt x="9344" y="14527"/>
                  </a:lnTo>
                  <a:lnTo>
                    <a:pt x="9052" y="14381"/>
                  </a:lnTo>
                  <a:lnTo>
                    <a:pt x="8882" y="14259"/>
                  </a:lnTo>
                  <a:lnTo>
                    <a:pt x="8687" y="14138"/>
                  </a:lnTo>
                  <a:lnTo>
                    <a:pt x="8468" y="14016"/>
                  </a:lnTo>
                  <a:lnTo>
                    <a:pt x="8371" y="13967"/>
                  </a:lnTo>
                  <a:lnTo>
                    <a:pt x="8273" y="13967"/>
                  </a:lnTo>
                  <a:lnTo>
                    <a:pt x="8225" y="13992"/>
                  </a:lnTo>
                  <a:lnTo>
                    <a:pt x="8200" y="14040"/>
                  </a:lnTo>
                  <a:lnTo>
                    <a:pt x="8225" y="14162"/>
                  </a:lnTo>
                  <a:lnTo>
                    <a:pt x="8273" y="14259"/>
                  </a:lnTo>
                  <a:lnTo>
                    <a:pt x="8346" y="14357"/>
                  </a:lnTo>
                  <a:lnTo>
                    <a:pt x="8444" y="14454"/>
                  </a:lnTo>
                  <a:lnTo>
                    <a:pt x="8663" y="14600"/>
                  </a:lnTo>
                  <a:lnTo>
                    <a:pt x="8857" y="14746"/>
                  </a:lnTo>
                  <a:lnTo>
                    <a:pt x="9198" y="14941"/>
                  </a:lnTo>
                  <a:lnTo>
                    <a:pt x="9392" y="15014"/>
                  </a:lnTo>
                  <a:lnTo>
                    <a:pt x="9611" y="15087"/>
                  </a:lnTo>
                  <a:lnTo>
                    <a:pt x="9198" y="15476"/>
                  </a:lnTo>
                  <a:lnTo>
                    <a:pt x="8346" y="14941"/>
                  </a:lnTo>
                  <a:lnTo>
                    <a:pt x="8176" y="14819"/>
                  </a:lnTo>
                  <a:lnTo>
                    <a:pt x="7981" y="14697"/>
                  </a:lnTo>
                  <a:lnTo>
                    <a:pt x="7787" y="14624"/>
                  </a:lnTo>
                  <a:lnTo>
                    <a:pt x="7689" y="14600"/>
                  </a:lnTo>
                  <a:lnTo>
                    <a:pt x="7592" y="14600"/>
                  </a:lnTo>
                  <a:lnTo>
                    <a:pt x="7568" y="14624"/>
                  </a:lnTo>
                  <a:lnTo>
                    <a:pt x="7568" y="14722"/>
                  </a:lnTo>
                  <a:lnTo>
                    <a:pt x="7616" y="14819"/>
                  </a:lnTo>
                  <a:lnTo>
                    <a:pt x="7665" y="14892"/>
                  </a:lnTo>
                  <a:lnTo>
                    <a:pt x="7738" y="14965"/>
                  </a:lnTo>
                  <a:lnTo>
                    <a:pt x="7908" y="15111"/>
                  </a:lnTo>
                  <a:lnTo>
                    <a:pt x="8054" y="15233"/>
                  </a:lnTo>
                  <a:lnTo>
                    <a:pt x="8444" y="15525"/>
                  </a:lnTo>
                  <a:lnTo>
                    <a:pt x="8857" y="15768"/>
                  </a:lnTo>
                  <a:lnTo>
                    <a:pt x="8492" y="16133"/>
                  </a:lnTo>
                  <a:lnTo>
                    <a:pt x="8371" y="16035"/>
                  </a:lnTo>
                  <a:lnTo>
                    <a:pt x="8273" y="15938"/>
                  </a:lnTo>
                  <a:lnTo>
                    <a:pt x="8030" y="15768"/>
                  </a:lnTo>
                  <a:lnTo>
                    <a:pt x="7543" y="15476"/>
                  </a:lnTo>
                  <a:lnTo>
                    <a:pt x="7324" y="15330"/>
                  </a:lnTo>
                  <a:lnTo>
                    <a:pt x="7105" y="15160"/>
                  </a:lnTo>
                  <a:lnTo>
                    <a:pt x="7057" y="15135"/>
                  </a:lnTo>
                  <a:lnTo>
                    <a:pt x="7032" y="15160"/>
                  </a:lnTo>
                  <a:lnTo>
                    <a:pt x="6984" y="15184"/>
                  </a:lnTo>
                  <a:lnTo>
                    <a:pt x="6984" y="15233"/>
                  </a:lnTo>
                  <a:lnTo>
                    <a:pt x="7032" y="15330"/>
                  </a:lnTo>
                  <a:lnTo>
                    <a:pt x="7081" y="15452"/>
                  </a:lnTo>
                  <a:lnTo>
                    <a:pt x="7203" y="15622"/>
                  </a:lnTo>
                  <a:lnTo>
                    <a:pt x="7373" y="15792"/>
                  </a:lnTo>
                  <a:lnTo>
                    <a:pt x="7568" y="15938"/>
                  </a:lnTo>
                  <a:lnTo>
                    <a:pt x="7762" y="16084"/>
                  </a:lnTo>
                  <a:lnTo>
                    <a:pt x="7981" y="16230"/>
                  </a:lnTo>
                  <a:lnTo>
                    <a:pt x="8079" y="16327"/>
                  </a:lnTo>
                  <a:lnTo>
                    <a:pt x="8176" y="16449"/>
                  </a:lnTo>
                  <a:lnTo>
                    <a:pt x="7835" y="16765"/>
                  </a:lnTo>
                  <a:lnTo>
                    <a:pt x="7689" y="16936"/>
                  </a:lnTo>
                  <a:lnTo>
                    <a:pt x="7543" y="17106"/>
                  </a:lnTo>
                  <a:lnTo>
                    <a:pt x="7470" y="16936"/>
                  </a:lnTo>
                  <a:lnTo>
                    <a:pt x="7349" y="16765"/>
                  </a:lnTo>
                  <a:lnTo>
                    <a:pt x="7227" y="16619"/>
                  </a:lnTo>
                  <a:lnTo>
                    <a:pt x="7081" y="16473"/>
                  </a:lnTo>
                  <a:lnTo>
                    <a:pt x="6765" y="16206"/>
                  </a:lnTo>
                  <a:lnTo>
                    <a:pt x="6521" y="15962"/>
                  </a:lnTo>
                  <a:lnTo>
                    <a:pt x="5451" y="14965"/>
                  </a:lnTo>
                  <a:lnTo>
                    <a:pt x="4429" y="13919"/>
                  </a:lnTo>
                  <a:lnTo>
                    <a:pt x="3893" y="13408"/>
                  </a:lnTo>
                  <a:lnTo>
                    <a:pt x="3358" y="12897"/>
                  </a:lnTo>
                  <a:lnTo>
                    <a:pt x="2214" y="11972"/>
                  </a:lnTo>
                  <a:lnTo>
                    <a:pt x="1922" y="11729"/>
                  </a:lnTo>
                  <a:lnTo>
                    <a:pt x="1679" y="11461"/>
                  </a:lnTo>
                  <a:lnTo>
                    <a:pt x="1168" y="10950"/>
                  </a:lnTo>
                  <a:lnTo>
                    <a:pt x="828" y="10634"/>
                  </a:lnTo>
                  <a:lnTo>
                    <a:pt x="657" y="10488"/>
                  </a:lnTo>
                  <a:lnTo>
                    <a:pt x="463" y="10366"/>
                  </a:lnTo>
                  <a:lnTo>
                    <a:pt x="609" y="10220"/>
                  </a:lnTo>
                  <a:lnTo>
                    <a:pt x="779" y="10074"/>
                  </a:lnTo>
                  <a:lnTo>
                    <a:pt x="1046" y="9782"/>
                  </a:lnTo>
                  <a:lnTo>
                    <a:pt x="2774" y="8030"/>
                  </a:lnTo>
                  <a:lnTo>
                    <a:pt x="3772" y="7057"/>
                  </a:lnTo>
                  <a:lnTo>
                    <a:pt x="4769" y="6132"/>
                  </a:lnTo>
                  <a:lnTo>
                    <a:pt x="5767" y="5183"/>
                  </a:lnTo>
                  <a:lnTo>
                    <a:pt x="6254" y="4697"/>
                  </a:lnTo>
                  <a:lnTo>
                    <a:pt x="6740" y="4210"/>
                  </a:lnTo>
                  <a:lnTo>
                    <a:pt x="7349" y="3504"/>
                  </a:lnTo>
                  <a:lnTo>
                    <a:pt x="7933" y="2799"/>
                  </a:lnTo>
                  <a:lnTo>
                    <a:pt x="8541" y="2093"/>
                  </a:lnTo>
                  <a:lnTo>
                    <a:pt x="8857" y="1752"/>
                  </a:lnTo>
                  <a:lnTo>
                    <a:pt x="9173" y="1436"/>
                  </a:lnTo>
                  <a:lnTo>
                    <a:pt x="9368" y="1290"/>
                  </a:lnTo>
                  <a:lnTo>
                    <a:pt x="9563" y="1144"/>
                  </a:lnTo>
                  <a:lnTo>
                    <a:pt x="9757" y="1022"/>
                  </a:lnTo>
                  <a:lnTo>
                    <a:pt x="9976" y="925"/>
                  </a:lnTo>
                  <a:lnTo>
                    <a:pt x="10195" y="828"/>
                  </a:lnTo>
                  <a:lnTo>
                    <a:pt x="10414" y="755"/>
                  </a:lnTo>
                  <a:lnTo>
                    <a:pt x="10877" y="657"/>
                  </a:lnTo>
                  <a:lnTo>
                    <a:pt x="11339" y="584"/>
                  </a:lnTo>
                  <a:lnTo>
                    <a:pt x="11801" y="560"/>
                  </a:lnTo>
                  <a:close/>
                  <a:moveTo>
                    <a:pt x="11534" y="0"/>
                  </a:moveTo>
                  <a:lnTo>
                    <a:pt x="11096" y="49"/>
                  </a:lnTo>
                  <a:lnTo>
                    <a:pt x="10658" y="122"/>
                  </a:lnTo>
                  <a:lnTo>
                    <a:pt x="10220" y="219"/>
                  </a:lnTo>
                  <a:lnTo>
                    <a:pt x="9830" y="365"/>
                  </a:lnTo>
                  <a:lnTo>
                    <a:pt x="9441" y="560"/>
                  </a:lnTo>
                  <a:lnTo>
                    <a:pt x="9100" y="803"/>
                  </a:lnTo>
                  <a:lnTo>
                    <a:pt x="8784" y="1071"/>
                  </a:lnTo>
                  <a:lnTo>
                    <a:pt x="8468" y="1363"/>
                  </a:lnTo>
                  <a:lnTo>
                    <a:pt x="8176" y="1704"/>
                  </a:lnTo>
                  <a:lnTo>
                    <a:pt x="7908" y="2020"/>
                  </a:lnTo>
                  <a:lnTo>
                    <a:pt x="7373" y="2677"/>
                  </a:lnTo>
                  <a:lnTo>
                    <a:pt x="6886" y="3261"/>
                  </a:lnTo>
                  <a:lnTo>
                    <a:pt x="6375" y="3821"/>
                  </a:lnTo>
                  <a:lnTo>
                    <a:pt x="5864" y="4356"/>
                  </a:lnTo>
                  <a:lnTo>
                    <a:pt x="5305" y="4891"/>
                  </a:lnTo>
                  <a:lnTo>
                    <a:pt x="4234" y="5913"/>
                  </a:lnTo>
                  <a:lnTo>
                    <a:pt x="3674" y="6449"/>
                  </a:lnTo>
                  <a:lnTo>
                    <a:pt x="3139" y="6984"/>
                  </a:lnTo>
                  <a:lnTo>
                    <a:pt x="2166" y="8006"/>
                  </a:lnTo>
                  <a:lnTo>
                    <a:pt x="1192" y="9028"/>
                  </a:lnTo>
                  <a:lnTo>
                    <a:pt x="414" y="9855"/>
                  </a:lnTo>
                  <a:lnTo>
                    <a:pt x="219" y="10098"/>
                  </a:lnTo>
                  <a:lnTo>
                    <a:pt x="73" y="10269"/>
                  </a:lnTo>
                  <a:lnTo>
                    <a:pt x="49" y="10293"/>
                  </a:lnTo>
                  <a:lnTo>
                    <a:pt x="25" y="10342"/>
                  </a:lnTo>
                  <a:lnTo>
                    <a:pt x="25" y="10415"/>
                  </a:lnTo>
                  <a:lnTo>
                    <a:pt x="0" y="10439"/>
                  </a:lnTo>
                  <a:lnTo>
                    <a:pt x="25" y="10439"/>
                  </a:lnTo>
                  <a:lnTo>
                    <a:pt x="0" y="10488"/>
                  </a:lnTo>
                  <a:lnTo>
                    <a:pt x="0" y="10536"/>
                  </a:lnTo>
                  <a:lnTo>
                    <a:pt x="49" y="10561"/>
                  </a:lnTo>
                  <a:lnTo>
                    <a:pt x="73" y="10585"/>
                  </a:lnTo>
                  <a:lnTo>
                    <a:pt x="244" y="10780"/>
                  </a:lnTo>
                  <a:lnTo>
                    <a:pt x="414" y="10950"/>
                  </a:lnTo>
                  <a:lnTo>
                    <a:pt x="633" y="11145"/>
                  </a:lnTo>
                  <a:lnTo>
                    <a:pt x="803" y="11315"/>
                  </a:lnTo>
                  <a:lnTo>
                    <a:pt x="1241" y="11777"/>
                  </a:lnTo>
                  <a:lnTo>
                    <a:pt x="1484" y="12021"/>
                  </a:lnTo>
                  <a:lnTo>
                    <a:pt x="1703" y="12240"/>
                  </a:lnTo>
                  <a:lnTo>
                    <a:pt x="2239" y="12678"/>
                  </a:lnTo>
                  <a:lnTo>
                    <a:pt x="2774" y="13091"/>
                  </a:lnTo>
                  <a:lnTo>
                    <a:pt x="3309" y="13554"/>
                  </a:lnTo>
                  <a:lnTo>
                    <a:pt x="3553" y="13773"/>
                  </a:lnTo>
                  <a:lnTo>
                    <a:pt x="3796" y="14040"/>
                  </a:lnTo>
                  <a:lnTo>
                    <a:pt x="4307" y="14576"/>
                  </a:lnTo>
                  <a:lnTo>
                    <a:pt x="4818" y="15087"/>
                  </a:lnTo>
                  <a:lnTo>
                    <a:pt x="5864" y="16108"/>
                  </a:lnTo>
                  <a:lnTo>
                    <a:pt x="6570" y="16741"/>
                  </a:lnTo>
                  <a:lnTo>
                    <a:pt x="6716" y="16911"/>
                  </a:lnTo>
                  <a:lnTo>
                    <a:pt x="6886" y="17082"/>
                  </a:lnTo>
                  <a:lnTo>
                    <a:pt x="7008" y="17276"/>
                  </a:lnTo>
                  <a:lnTo>
                    <a:pt x="7130" y="17471"/>
                  </a:lnTo>
                  <a:lnTo>
                    <a:pt x="7203" y="17568"/>
                  </a:lnTo>
                  <a:lnTo>
                    <a:pt x="7276" y="17593"/>
                  </a:lnTo>
                  <a:lnTo>
                    <a:pt x="7373" y="17593"/>
                  </a:lnTo>
                  <a:lnTo>
                    <a:pt x="7470" y="17568"/>
                  </a:lnTo>
                  <a:lnTo>
                    <a:pt x="7519" y="17568"/>
                  </a:lnTo>
                  <a:lnTo>
                    <a:pt x="7787" y="17447"/>
                  </a:lnTo>
                  <a:lnTo>
                    <a:pt x="8006" y="17276"/>
                  </a:lnTo>
                  <a:lnTo>
                    <a:pt x="8200" y="17106"/>
                  </a:lnTo>
                  <a:lnTo>
                    <a:pt x="8419" y="16911"/>
                  </a:lnTo>
                  <a:lnTo>
                    <a:pt x="9441" y="15962"/>
                  </a:lnTo>
                  <a:lnTo>
                    <a:pt x="10487" y="15038"/>
                  </a:lnTo>
                  <a:lnTo>
                    <a:pt x="11534" y="14113"/>
                  </a:lnTo>
                  <a:lnTo>
                    <a:pt x="12556" y="13189"/>
                  </a:lnTo>
                  <a:lnTo>
                    <a:pt x="13578" y="12264"/>
                  </a:lnTo>
                  <a:lnTo>
                    <a:pt x="14575" y="11315"/>
                  </a:lnTo>
                  <a:lnTo>
                    <a:pt x="15038" y="10828"/>
                  </a:lnTo>
                  <a:lnTo>
                    <a:pt x="15524" y="10317"/>
                  </a:lnTo>
                  <a:lnTo>
                    <a:pt x="15573" y="10293"/>
                  </a:lnTo>
                  <a:lnTo>
                    <a:pt x="15622" y="10244"/>
                  </a:lnTo>
                  <a:lnTo>
                    <a:pt x="16157" y="9539"/>
                  </a:lnTo>
                  <a:lnTo>
                    <a:pt x="16425" y="9174"/>
                  </a:lnTo>
                  <a:lnTo>
                    <a:pt x="16644" y="8809"/>
                  </a:lnTo>
                  <a:lnTo>
                    <a:pt x="16838" y="8444"/>
                  </a:lnTo>
                  <a:lnTo>
                    <a:pt x="17008" y="8030"/>
                  </a:lnTo>
                  <a:lnTo>
                    <a:pt x="17154" y="7616"/>
                  </a:lnTo>
                  <a:lnTo>
                    <a:pt x="17252" y="7179"/>
                  </a:lnTo>
                  <a:lnTo>
                    <a:pt x="17325" y="6692"/>
                  </a:lnTo>
                  <a:lnTo>
                    <a:pt x="17373" y="6181"/>
                  </a:lnTo>
                  <a:lnTo>
                    <a:pt x="17373" y="5670"/>
                  </a:lnTo>
                  <a:lnTo>
                    <a:pt x="17373" y="5159"/>
                  </a:lnTo>
                  <a:lnTo>
                    <a:pt x="17349" y="4137"/>
                  </a:lnTo>
                  <a:lnTo>
                    <a:pt x="17325" y="3626"/>
                  </a:lnTo>
                  <a:lnTo>
                    <a:pt x="17349" y="3115"/>
                  </a:lnTo>
                  <a:lnTo>
                    <a:pt x="17373" y="2726"/>
                  </a:lnTo>
                  <a:lnTo>
                    <a:pt x="17349" y="2336"/>
                  </a:lnTo>
                  <a:lnTo>
                    <a:pt x="17300" y="1947"/>
                  </a:lnTo>
                  <a:lnTo>
                    <a:pt x="17227" y="1582"/>
                  </a:lnTo>
                  <a:lnTo>
                    <a:pt x="17154" y="1412"/>
                  </a:lnTo>
                  <a:lnTo>
                    <a:pt x="17081" y="1241"/>
                  </a:lnTo>
                  <a:lnTo>
                    <a:pt x="16984" y="1095"/>
                  </a:lnTo>
                  <a:lnTo>
                    <a:pt x="16887" y="925"/>
                  </a:lnTo>
                  <a:lnTo>
                    <a:pt x="16765" y="803"/>
                  </a:lnTo>
                  <a:lnTo>
                    <a:pt x="16619" y="657"/>
                  </a:lnTo>
                  <a:lnTo>
                    <a:pt x="16449" y="560"/>
                  </a:lnTo>
                  <a:lnTo>
                    <a:pt x="16254" y="438"/>
                  </a:lnTo>
                  <a:lnTo>
                    <a:pt x="15914" y="317"/>
                  </a:lnTo>
                  <a:lnTo>
                    <a:pt x="15573" y="219"/>
                  </a:lnTo>
                  <a:lnTo>
                    <a:pt x="15208" y="146"/>
                  </a:lnTo>
                  <a:lnTo>
                    <a:pt x="14819" y="122"/>
                  </a:lnTo>
                  <a:lnTo>
                    <a:pt x="14064" y="98"/>
                  </a:lnTo>
                  <a:lnTo>
                    <a:pt x="13310" y="73"/>
                  </a:lnTo>
                  <a:lnTo>
                    <a:pt x="124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6884810" y="603581"/>
              <a:ext cx="196873" cy="193417"/>
            </a:xfrm>
            <a:custGeom>
              <a:avLst/>
              <a:gdLst/>
              <a:ahLst/>
              <a:cxnLst/>
              <a:rect l="l" t="t" r="r" b="b"/>
              <a:pathLst>
                <a:path w="17228" h="15233" extrusionOk="0">
                  <a:moveTo>
                    <a:pt x="3918" y="535"/>
                  </a:moveTo>
                  <a:lnTo>
                    <a:pt x="4380" y="584"/>
                  </a:lnTo>
                  <a:lnTo>
                    <a:pt x="4842" y="657"/>
                  </a:lnTo>
                  <a:lnTo>
                    <a:pt x="5280" y="779"/>
                  </a:lnTo>
                  <a:lnTo>
                    <a:pt x="5767" y="973"/>
                  </a:lnTo>
                  <a:lnTo>
                    <a:pt x="6253" y="1192"/>
                  </a:lnTo>
                  <a:lnTo>
                    <a:pt x="6716" y="1436"/>
                  </a:lnTo>
                  <a:lnTo>
                    <a:pt x="7154" y="1728"/>
                  </a:lnTo>
                  <a:lnTo>
                    <a:pt x="7446" y="1898"/>
                  </a:lnTo>
                  <a:lnTo>
                    <a:pt x="7762" y="2117"/>
                  </a:lnTo>
                  <a:lnTo>
                    <a:pt x="7908" y="2239"/>
                  </a:lnTo>
                  <a:lnTo>
                    <a:pt x="8054" y="2385"/>
                  </a:lnTo>
                  <a:lnTo>
                    <a:pt x="8200" y="2531"/>
                  </a:lnTo>
                  <a:lnTo>
                    <a:pt x="8297" y="2677"/>
                  </a:lnTo>
                  <a:lnTo>
                    <a:pt x="8297" y="2774"/>
                  </a:lnTo>
                  <a:lnTo>
                    <a:pt x="8297" y="2847"/>
                  </a:lnTo>
                  <a:lnTo>
                    <a:pt x="8346" y="2920"/>
                  </a:lnTo>
                  <a:lnTo>
                    <a:pt x="8395" y="2993"/>
                  </a:lnTo>
                  <a:lnTo>
                    <a:pt x="8395" y="3115"/>
                  </a:lnTo>
                  <a:lnTo>
                    <a:pt x="8419" y="3188"/>
                  </a:lnTo>
                  <a:lnTo>
                    <a:pt x="8468" y="3212"/>
                  </a:lnTo>
                  <a:lnTo>
                    <a:pt x="8541" y="3212"/>
                  </a:lnTo>
                  <a:lnTo>
                    <a:pt x="8589" y="3188"/>
                  </a:lnTo>
                  <a:lnTo>
                    <a:pt x="8711" y="3066"/>
                  </a:lnTo>
                  <a:lnTo>
                    <a:pt x="8784" y="2920"/>
                  </a:lnTo>
                  <a:lnTo>
                    <a:pt x="8833" y="2774"/>
                  </a:lnTo>
                  <a:lnTo>
                    <a:pt x="8808" y="2628"/>
                  </a:lnTo>
                  <a:lnTo>
                    <a:pt x="8930" y="2482"/>
                  </a:lnTo>
                  <a:lnTo>
                    <a:pt x="9076" y="2360"/>
                  </a:lnTo>
                  <a:lnTo>
                    <a:pt x="9441" y="2093"/>
                  </a:lnTo>
                  <a:lnTo>
                    <a:pt x="10001" y="1728"/>
                  </a:lnTo>
                  <a:lnTo>
                    <a:pt x="10439" y="1460"/>
                  </a:lnTo>
                  <a:lnTo>
                    <a:pt x="10925" y="1192"/>
                  </a:lnTo>
                  <a:lnTo>
                    <a:pt x="11412" y="949"/>
                  </a:lnTo>
                  <a:lnTo>
                    <a:pt x="11899" y="754"/>
                  </a:lnTo>
                  <a:lnTo>
                    <a:pt x="12045" y="681"/>
                  </a:lnTo>
                  <a:lnTo>
                    <a:pt x="12215" y="657"/>
                  </a:lnTo>
                  <a:lnTo>
                    <a:pt x="12580" y="608"/>
                  </a:lnTo>
                  <a:lnTo>
                    <a:pt x="12945" y="633"/>
                  </a:lnTo>
                  <a:lnTo>
                    <a:pt x="13286" y="633"/>
                  </a:lnTo>
                  <a:lnTo>
                    <a:pt x="13626" y="657"/>
                  </a:lnTo>
                  <a:lnTo>
                    <a:pt x="13967" y="730"/>
                  </a:lnTo>
                  <a:lnTo>
                    <a:pt x="14283" y="803"/>
                  </a:lnTo>
                  <a:lnTo>
                    <a:pt x="14599" y="925"/>
                  </a:lnTo>
                  <a:lnTo>
                    <a:pt x="14551" y="998"/>
                  </a:lnTo>
                  <a:lnTo>
                    <a:pt x="14526" y="1095"/>
                  </a:lnTo>
                  <a:lnTo>
                    <a:pt x="14551" y="1144"/>
                  </a:lnTo>
                  <a:lnTo>
                    <a:pt x="14575" y="1192"/>
                  </a:lnTo>
                  <a:lnTo>
                    <a:pt x="14624" y="1217"/>
                  </a:lnTo>
                  <a:lnTo>
                    <a:pt x="14672" y="1217"/>
                  </a:lnTo>
                  <a:lnTo>
                    <a:pt x="14770" y="1168"/>
                  </a:lnTo>
                  <a:lnTo>
                    <a:pt x="14867" y="1119"/>
                  </a:lnTo>
                  <a:lnTo>
                    <a:pt x="14964" y="1095"/>
                  </a:lnTo>
                  <a:lnTo>
                    <a:pt x="15135" y="1192"/>
                  </a:lnTo>
                  <a:lnTo>
                    <a:pt x="15062" y="1265"/>
                  </a:lnTo>
                  <a:lnTo>
                    <a:pt x="15013" y="1338"/>
                  </a:lnTo>
                  <a:lnTo>
                    <a:pt x="15013" y="1436"/>
                  </a:lnTo>
                  <a:lnTo>
                    <a:pt x="15037" y="1509"/>
                  </a:lnTo>
                  <a:lnTo>
                    <a:pt x="15110" y="1533"/>
                  </a:lnTo>
                  <a:lnTo>
                    <a:pt x="15208" y="1533"/>
                  </a:lnTo>
                  <a:lnTo>
                    <a:pt x="15427" y="1411"/>
                  </a:lnTo>
                  <a:lnTo>
                    <a:pt x="15573" y="1509"/>
                  </a:lnTo>
                  <a:lnTo>
                    <a:pt x="15451" y="1679"/>
                  </a:lnTo>
                  <a:lnTo>
                    <a:pt x="15378" y="1849"/>
                  </a:lnTo>
                  <a:lnTo>
                    <a:pt x="15378" y="1995"/>
                  </a:lnTo>
                  <a:lnTo>
                    <a:pt x="15378" y="2044"/>
                  </a:lnTo>
                  <a:lnTo>
                    <a:pt x="15427" y="2068"/>
                  </a:lnTo>
                  <a:lnTo>
                    <a:pt x="15524" y="2068"/>
                  </a:lnTo>
                  <a:lnTo>
                    <a:pt x="15597" y="2020"/>
                  </a:lnTo>
                  <a:lnTo>
                    <a:pt x="15743" y="1898"/>
                  </a:lnTo>
                  <a:lnTo>
                    <a:pt x="15840" y="1801"/>
                  </a:lnTo>
                  <a:lnTo>
                    <a:pt x="15986" y="1971"/>
                  </a:lnTo>
                  <a:lnTo>
                    <a:pt x="15865" y="2093"/>
                  </a:lnTo>
                  <a:lnTo>
                    <a:pt x="15767" y="2239"/>
                  </a:lnTo>
                  <a:lnTo>
                    <a:pt x="15694" y="2385"/>
                  </a:lnTo>
                  <a:lnTo>
                    <a:pt x="15670" y="2458"/>
                  </a:lnTo>
                  <a:lnTo>
                    <a:pt x="15670" y="2531"/>
                  </a:lnTo>
                  <a:lnTo>
                    <a:pt x="15719" y="2506"/>
                  </a:lnTo>
                  <a:lnTo>
                    <a:pt x="15792" y="2482"/>
                  </a:lnTo>
                  <a:lnTo>
                    <a:pt x="15889" y="2433"/>
                  </a:lnTo>
                  <a:lnTo>
                    <a:pt x="15986" y="2360"/>
                  </a:lnTo>
                  <a:lnTo>
                    <a:pt x="16157" y="2239"/>
                  </a:lnTo>
                  <a:lnTo>
                    <a:pt x="16327" y="2579"/>
                  </a:lnTo>
                  <a:lnTo>
                    <a:pt x="16157" y="2701"/>
                  </a:lnTo>
                  <a:lnTo>
                    <a:pt x="15913" y="2944"/>
                  </a:lnTo>
                  <a:lnTo>
                    <a:pt x="15792" y="3066"/>
                  </a:lnTo>
                  <a:lnTo>
                    <a:pt x="15694" y="3212"/>
                  </a:lnTo>
                  <a:lnTo>
                    <a:pt x="15694" y="3261"/>
                  </a:lnTo>
                  <a:lnTo>
                    <a:pt x="15694" y="3309"/>
                  </a:lnTo>
                  <a:lnTo>
                    <a:pt x="15743" y="3334"/>
                  </a:lnTo>
                  <a:lnTo>
                    <a:pt x="15792" y="3334"/>
                  </a:lnTo>
                  <a:lnTo>
                    <a:pt x="15938" y="3285"/>
                  </a:lnTo>
                  <a:lnTo>
                    <a:pt x="16059" y="3212"/>
                  </a:lnTo>
                  <a:lnTo>
                    <a:pt x="16327" y="3017"/>
                  </a:lnTo>
                  <a:lnTo>
                    <a:pt x="16449" y="2944"/>
                  </a:lnTo>
                  <a:lnTo>
                    <a:pt x="16570" y="3431"/>
                  </a:lnTo>
                  <a:lnTo>
                    <a:pt x="16497" y="3480"/>
                  </a:lnTo>
                  <a:lnTo>
                    <a:pt x="16400" y="3553"/>
                  </a:lnTo>
                  <a:lnTo>
                    <a:pt x="16303" y="3650"/>
                  </a:lnTo>
                  <a:lnTo>
                    <a:pt x="16181" y="3747"/>
                  </a:lnTo>
                  <a:lnTo>
                    <a:pt x="15962" y="3893"/>
                  </a:lnTo>
                  <a:lnTo>
                    <a:pt x="15889" y="3991"/>
                  </a:lnTo>
                  <a:lnTo>
                    <a:pt x="15816" y="4112"/>
                  </a:lnTo>
                  <a:lnTo>
                    <a:pt x="15792" y="4137"/>
                  </a:lnTo>
                  <a:lnTo>
                    <a:pt x="15816" y="4185"/>
                  </a:lnTo>
                  <a:lnTo>
                    <a:pt x="15865" y="4210"/>
                  </a:lnTo>
                  <a:lnTo>
                    <a:pt x="15889" y="4185"/>
                  </a:lnTo>
                  <a:lnTo>
                    <a:pt x="16254" y="4064"/>
                  </a:lnTo>
                  <a:lnTo>
                    <a:pt x="16449" y="3966"/>
                  </a:lnTo>
                  <a:lnTo>
                    <a:pt x="16643" y="3869"/>
                  </a:lnTo>
                  <a:lnTo>
                    <a:pt x="16643" y="4039"/>
                  </a:lnTo>
                  <a:lnTo>
                    <a:pt x="16668" y="4185"/>
                  </a:lnTo>
                  <a:lnTo>
                    <a:pt x="16546" y="4234"/>
                  </a:lnTo>
                  <a:lnTo>
                    <a:pt x="16424" y="4283"/>
                  </a:lnTo>
                  <a:lnTo>
                    <a:pt x="16205" y="4404"/>
                  </a:lnTo>
                  <a:lnTo>
                    <a:pt x="15962" y="4575"/>
                  </a:lnTo>
                  <a:lnTo>
                    <a:pt x="15840" y="4672"/>
                  </a:lnTo>
                  <a:lnTo>
                    <a:pt x="15719" y="4769"/>
                  </a:lnTo>
                  <a:lnTo>
                    <a:pt x="15719" y="4842"/>
                  </a:lnTo>
                  <a:lnTo>
                    <a:pt x="15743" y="4867"/>
                  </a:lnTo>
                  <a:lnTo>
                    <a:pt x="15767" y="4867"/>
                  </a:lnTo>
                  <a:lnTo>
                    <a:pt x="16059" y="4818"/>
                  </a:lnTo>
                  <a:lnTo>
                    <a:pt x="16351" y="4721"/>
                  </a:lnTo>
                  <a:lnTo>
                    <a:pt x="16692" y="4623"/>
                  </a:lnTo>
                  <a:lnTo>
                    <a:pt x="16668" y="4940"/>
                  </a:lnTo>
                  <a:lnTo>
                    <a:pt x="16668" y="5256"/>
                  </a:lnTo>
                  <a:lnTo>
                    <a:pt x="16449" y="5280"/>
                  </a:lnTo>
                  <a:lnTo>
                    <a:pt x="16230" y="5329"/>
                  </a:lnTo>
                  <a:lnTo>
                    <a:pt x="16059" y="5378"/>
                  </a:lnTo>
                  <a:lnTo>
                    <a:pt x="15889" y="5426"/>
                  </a:lnTo>
                  <a:lnTo>
                    <a:pt x="15548" y="5572"/>
                  </a:lnTo>
                  <a:lnTo>
                    <a:pt x="15548" y="5597"/>
                  </a:lnTo>
                  <a:lnTo>
                    <a:pt x="15573" y="5621"/>
                  </a:lnTo>
                  <a:lnTo>
                    <a:pt x="15816" y="5645"/>
                  </a:lnTo>
                  <a:lnTo>
                    <a:pt x="16084" y="5670"/>
                  </a:lnTo>
                  <a:lnTo>
                    <a:pt x="16351" y="5694"/>
                  </a:lnTo>
                  <a:lnTo>
                    <a:pt x="16619" y="5694"/>
                  </a:lnTo>
                  <a:lnTo>
                    <a:pt x="16546" y="6010"/>
                  </a:lnTo>
                  <a:lnTo>
                    <a:pt x="16473" y="6327"/>
                  </a:lnTo>
                  <a:lnTo>
                    <a:pt x="16351" y="6278"/>
                  </a:lnTo>
                  <a:lnTo>
                    <a:pt x="16205" y="6229"/>
                  </a:lnTo>
                  <a:lnTo>
                    <a:pt x="15938" y="6181"/>
                  </a:lnTo>
                  <a:lnTo>
                    <a:pt x="15670" y="6156"/>
                  </a:lnTo>
                  <a:lnTo>
                    <a:pt x="15402" y="6156"/>
                  </a:lnTo>
                  <a:lnTo>
                    <a:pt x="15354" y="6205"/>
                  </a:lnTo>
                  <a:lnTo>
                    <a:pt x="15354" y="6254"/>
                  </a:lnTo>
                  <a:lnTo>
                    <a:pt x="15378" y="6327"/>
                  </a:lnTo>
                  <a:lnTo>
                    <a:pt x="15427" y="6375"/>
                  </a:lnTo>
                  <a:lnTo>
                    <a:pt x="15500" y="6424"/>
                  </a:lnTo>
                  <a:lnTo>
                    <a:pt x="15573" y="6472"/>
                  </a:lnTo>
                  <a:lnTo>
                    <a:pt x="15743" y="6521"/>
                  </a:lnTo>
                  <a:lnTo>
                    <a:pt x="15889" y="6545"/>
                  </a:lnTo>
                  <a:lnTo>
                    <a:pt x="16108" y="6618"/>
                  </a:lnTo>
                  <a:lnTo>
                    <a:pt x="16351" y="6691"/>
                  </a:lnTo>
                  <a:lnTo>
                    <a:pt x="16376" y="6716"/>
                  </a:lnTo>
                  <a:lnTo>
                    <a:pt x="16254" y="7032"/>
                  </a:lnTo>
                  <a:lnTo>
                    <a:pt x="16084" y="7008"/>
                  </a:lnTo>
                  <a:lnTo>
                    <a:pt x="15889" y="6959"/>
                  </a:lnTo>
                  <a:lnTo>
                    <a:pt x="15524" y="6862"/>
                  </a:lnTo>
                  <a:lnTo>
                    <a:pt x="15329" y="6837"/>
                  </a:lnTo>
                  <a:lnTo>
                    <a:pt x="15159" y="6837"/>
                  </a:lnTo>
                  <a:lnTo>
                    <a:pt x="14964" y="6862"/>
                  </a:lnTo>
                  <a:lnTo>
                    <a:pt x="14794" y="6935"/>
                  </a:lnTo>
                  <a:lnTo>
                    <a:pt x="14770" y="6983"/>
                  </a:lnTo>
                  <a:lnTo>
                    <a:pt x="14770" y="7008"/>
                  </a:lnTo>
                  <a:lnTo>
                    <a:pt x="14770" y="7056"/>
                  </a:lnTo>
                  <a:lnTo>
                    <a:pt x="14818" y="7081"/>
                  </a:lnTo>
                  <a:lnTo>
                    <a:pt x="15135" y="7178"/>
                  </a:lnTo>
                  <a:lnTo>
                    <a:pt x="15451" y="7300"/>
                  </a:lnTo>
                  <a:lnTo>
                    <a:pt x="15767" y="7397"/>
                  </a:lnTo>
                  <a:lnTo>
                    <a:pt x="16084" y="7470"/>
                  </a:lnTo>
                  <a:lnTo>
                    <a:pt x="15889" y="7884"/>
                  </a:lnTo>
                  <a:lnTo>
                    <a:pt x="15719" y="7786"/>
                  </a:lnTo>
                  <a:lnTo>
                    <a:pt x="15524" y="7738"/>
                  </a:lnTo>
                  <a:lnTo>
                    <a:pt x="15183" y="7665"/>
                  </a:lnTo>
                  <a:lnTo>
                    <a:pt x="14940" y="7616"/>
                  </a:lnTo>
                  <a:lnTo>
                    <a:pt x="14721" y="7567"/>
                  </a:lnTo>
                  <a:lnTo>
                    <a:pt x="14502" y="7543"/>
                  </a:lnTo>
                  <a:lnTo>
                    <a:pt x="14259" y="7567"/>
                  </a:lnTo>
                  <a:lnTo>
                    <a:pt x="14210" y="7592"/>
                  </a:lnTo>
                  <a:lnTo>
                    <a:pt x="14186" y="7640"/>
                  </a:lnTo>
                  <a:lnTo>
                    <a:pt x="14186" y="7689"/>
                  </a:lnTo>
                  <a:lnTo>
                    <a:pt x="14234" y="7713"/>
                  </a:lnTo>
                  <a:lnTo>
                    <a:pt x="14721" y="7884"/>
                  </a:lnTo>
                  <a:lnTo>
                    <a:pt x="15183" y="8078"/>
                  </a:lnTo>
                  <a:lnTo>
                    <a:pt x="15427" y="8151"/>
                  </a:lnTo>
                  <a:lnTo>
                    <a:pt x="15573" y="8176"/>
                  </a:lnTo>
                  <a:lnTo>
                    <a:pt x="15694" y="8200"/>
                  </a:lnTo>
                  <a:lnTo>
                    <a:pt x="15427" y="8638"/>
                  </a:lnTo>
                  <a:lnTo>
                    <a:pt x="15378" y="8614"/>
                  </a:lnTo>
                  <a:lnTo>
                    <a:pt x="14818" y="8565"/>
                  </a:lnTo>
                  <a:lnTo>
                    <a:pt x="14551" y="8516"/>
                  </a:lnTo>
                  <a:lnTo>
                    <a:pt x="14283" y="8468"/>
                  </a:lnTo>
                  <a:lnTo>
                    <a:pt x="13821" y="8370"/>
                  </a:lnTo>
                  <a:lnTo>
                    <a:pt x="13578" y="8322"/>
                  </a:lnTo>
                  <a:lnTo>
                    <a:pt x="13334" y="8322"/>
                  </a:lnTo>
                  <a:lnTo>
                    <a:pt x="13310" y="8346"/>
                  </a:lnTo>
                  <a:lnTo>
                    <a:pt x="13286" y="8370"/>
                  </a:lnTo>
                  <a:lnTo>
                    <a:pt x="13286" y="8395"/>
                  </a:lnTo>
                  <a:lnTo>
                    <a:pt x="13310" y="8419"/>
                  </a:lnTo>
                  <a:lnTo>
                    <a:pt x="13553" y="8541"/>
                  </a:lnTo>
                  <a:lnTo>
                    <a:pt x="13821" y="8638"/>
                  </a:lnTo>
                  <a:lnTo>
                    <a:pt x="14332" y="8808"/>
                  </a:lnTo>
                  <a:lnTo>
                    <a:pt x="14551" y="8857"/>
                  </a:lnTo>
                  <a:lnTo>
                    <a:pt x="14770" y="8906"/>
                  </a:lnTo>
                  <a:lnTo>
                    <a:pt x="15013" y="8930"/>
                  </a:lnTo>
                  <a:lnTo>
                    <a:pt x="15232" y="8930"/>
                  </a:lnTo>
                  <a:lnTo>
                    <a:pt x="14818" y="9465"/>
                  </a:lnTo>
                  <a:lnTo>
                    <a:pt x="14648" y="9417"/>
                  </a:lnTo>
                  <a:lnTo>
                    <a:pt x="14453" y="9368"/>
                  </a:lnTo>
                  <a:lnTo>
                    <a:pt x="14088" y="9319"/>
                  </a:lnTo>
                  <a:lnTo>
                    <a:pt x="13797" y="9271"/>
                  </a:lnTo>
                  <a:lnTo>
                    <a:pt x="13480" y="9198"/>
                  </a:lnTo>
                  <a:lnTo>
                    <a:pt x="13188" y="9100"/>
                  </a:lnTo>
                  <a:lnTo>
                    <a:pt x="12921" y="8979"/>
                  </a:lnTo>
                  <a:lnTo>
                    <a:pt x="12872" y="8979"/>
                  </a:lnTo>
                  <a:lnTo>
                    <a:pt x="12872" y="9027"/>
                  </a:lnTo>
                  <a:lnTo>
                    <a:pt x="12945" y="9125"/>
                  </a:lnTo>
                  <a:lnTo>
                    <a:pt x="13018" y="9222"/>
                  </a:lnTo>
                  <a:lnTo>
                    <a:pt x="13115" y="9319"/>
                  </a:lnTo>
                  <a:lnTo>
                    <a:pt x="13213" y="9392"/>
                  </a:lnTo>
                  <a:lnTo>
                    <a:pt x="13432" y="9490"/>
                  </a:lnTo>
                  <a:lnTo>
                    <a:pt x="13675" y="9587"/>
                  </a:lnTo>
                  <a:lnTo>
                    <a:pt x="13991" y="9684"/>
                  </a:lnTo>
                  <a:lnTo>
                    <a:pt x="14332" y="9733"/>
                  </a:lnTo>
                  <a:lnTo>
                    <a:pt x="14551" y="9806"/>
                  </a:lnTo>
                  <a:lnTo>
                    <a:pt x="14186" y="10195"/>
                  </a:lnTo>
                  <a:lnTo>
                    <a:pt x="14137" y="10098"/>
                  </a:lnTo>
                  <a:lnTo>
                    <a:pt x="14064" y="10049"/>
                  </a:lnTo>
                  <a:lnTo>
                    <a:pt x="13651" y="9928"/>
                  </a:lnTo>
                  <a:lnTo>
                    <a:pt x="13213" y="9782"/>
                  </a:lnTo>
                  <a:lnTo>
                    <a:pt x="12799" y="9660"/>
                  </a:lnTo>
                  <a:lnTo>
                    <a:pt x="12580" y="9611"/>
                  </a:lnTo>
                  <a:lnTo>
                    <a:pt x="12337" y="9611"/>
                  </a:lnTo>
                  <a:lnTo>
                    <a:pt x="12337" y="9636"/>
                  </a:lnTo>
                  <a:lnTo>
                    <a:pt x="12337" y="9660"/>
                  </a:lnTo>
                  <a:lnTo>
                    <a:pt x="12702" y="9903"/>
                  </a:lnTo>
                  <a:lnTo>
                    <a:pt x="13115" y="10122"/>
                  </a:lnTo>
                  <a:lnTo>
                    <a:pt x="13529" y="10293"/>
                  </a:lnTo>
                  <a:lnTo>
                    <a:pt x="13967" y="10439"/>
                  </a:lnTo>
                  <a:lnTo>
                    <a:pt x="13505" y="10877"/>
                  </a:lnTo>
                  <a:lnTo>
                    <a:pt x="13286" y="10804"/>
                  </a:lnTo>
                  <a:lnTo>
                    <a:pt x="13042" y="10731"/>
                  </a:lnTo>
                  <a:lnTo>
                    <a:pt x="12799" y="10658"/>
                  </a:lnTo>
                  <a:lnTo>
                    <a:pt x="12580" y="10585"/>
                  </a:lnTo>
                  <a:lnTo>
                    <a:pt x="12045" y="10341"/>
                  </a:lnTo>
                  <a:lnTo>
                    <a:pt x="11777" y="10244"/>
                  </a:lnTo>
                  <a:lnTo>
                    <a:pt x="11631" y="10220"/>
                  </a:lnTo>
                  <a:lnTo>
                    <a:pt x="11485" y="10195"/>
                  </a:lnTo>
                  <a:lnTo>
                    <a:pt x="11436" y="10220"/>
                  </a:lnTo>
                  <a:lnTo>
                    <a:pt x="11436" y="10244"/>
                  </a:lnTo>
                  <a:lnTo>
                    <a:pt x="11412" y="10268"/>
                  </a:lnTo>
                  <a:lnTo>
                    <a:pt x="11436" y="10317"/>
                  </a:lnTo>
                  <a:lnTo>
                    <a:pt x="11680" y="10512"/>
                  </a:lnTo>
                  <a:lnTo>
                    <a:pt x="11972" y="10706"/>
                  </a:lnTo>
                  <a:lnTo>
                    <a:pt x="12264" y="10852"/>
                  </a:lnTo>
                  <a:lnTo>
                    <a:pt x="12556" y="10998"/>
                  </a:lnTo>
                  <a:lnTo>
                    <a:pt x="12848" y="11120"/>
                  </a:lnTo>
                  <a:lnTo>
                    <a:pt x="12994" y="11169"/>
                  </a:lnTo>
                  <a:lnTo>
                    <a:pt x="13164" y="11193"/>
                  </a:lnTo>
                  <a:lnTo>
                    <a:pt x="12799" y="11509"/>
                  </a:lnTo>
                  <a:lnTo>
                    <a:pt x="12702" y="11461"/>
                  </a:lnTo>
                  <a:lnTo>
                    <a:pt x="12580" y="11412"/>
                  </a:lnTo>
                  <a:lnTo>
                    <a:pt x="12337" y="11363"/>
                  </a:lnTo>
                  <a:lnTo>
                    <a:pt x="12069" y="11315"/>
                  </a:lnTo>
                  <a:lnTo>
                    <a:pt x="11826" y="11266"/>
                  </a:lnTo>
                  <a:lnTo>
                    <a:pt x="11315" y="11071"/>
                  </a:lnTo>
                  <a:lnTo>
                    <a:pt x="11047" y="10998"/>
                  </a:lnTo>
                  <a:lnTo>
                    <a:pt x="10901" y="10974"/>
                  </a:lnTo>
                  <a:lnTo>
                    <a:pt x="10755" y="10974"/>
                  </a:lnTo>
                  <a:lnTo>
                    <a:pt x="10706" y="10998"/>
                  </a:lnTo>
                  <a:lnTo>
                    <a:pt x="10682" y="11023"/>
                  </a:lnTo>
                  <a:lnTo>
                    <a:pt x="10682" y="11071"/>
                  </a:lnTo>
                  <a:lnTo>
                    <a:pt x="10706" y="11096"/>
                  </a:lnTo>
                  <a:lnTo>
                    <a:pt x="10828" y="11217"/>
                  </a:lnTo>
                  <a:lnTo>
                    <a:pt x="10998" y="11339"/>
                  </a:lnTo>
                  <a:lnTo>
                    <a:pt x="11217" y="11461"/>
                  </a:lnTo>
                  <a:lnTo>
                    <a:pt x="11436" y="11582"/>
                  </a:lnTo>
                  <a:lnTo>
                    <a:pt x="11655" y="11704"/>
                  </a:lnTo>
                  <a:lnTo>
                    <a:pt x="11899" y="11777"/>
                  </a:lnTo>
                  <a:lnTo>
                    <a:pt x="12142" y="11826"/>
                  </a:lnTo>
                  <a:lnTo>
                    <a:pt x="12385" y="11874"/>
                  </a:lnTo>
                  <a:lnTo>
                    <a:pt x="12045" y="12142"/>
                  </a:lnTo>
                  <a:lnTo>
                    <a:pt x="11874" y="12093"/>
                  </a:lnTo>
                  <a:lnTo>
                    <a:pt x="11704" y="12045"/>
                  </a:lnTo>
                  <a:lnTo>
                    <a:pt x="11412" y="11996"/>
                  </a:lnTo>
                  <a:lnTo>
                    <a:pt x="11242" y="11947"/>
                  </a:lnTo>
                  <a:lnTo>
                    <a:pt x="11071" y="11850"/>
                  </a:lnTo>
                  <a:lnTo>
                    <a:pt x="10682" y="11680"/>
                  </a:lnTo>
                  <a:lnTo>
                    <a:pt x="10487" y="11582"/>
                  </a:lnTo>
                  <a:lnTo>
                    <a:pt x="10293" y="11534"/>
                  </a:lnTo>
                  <a:lnTo>
                    <a:pt x="10098" y="11509"/>
                  </a:lnTo>
                  <a:lnTo>
                    <a:pt x="9903" y="11534"/>
                  </a:lnTo>
                  <a:lnTo>
                    <a:pt x="9879" y="11534"/>
                  </a:lnTo>
                  <a:lnTo>
                    <a:pt x="9879" y="11558"/>
                  </a:lnTo>
                  <a:lnTo>
                    <a:pt x="9879" y="11631"/>
                  </a:lnTo>
                  <a:lnTo>
                    <a:pt x="9976" y="11728"/>
                  </a:lnTo>
                  <a:lnTo>
                    <a:pt x="10098" y="11826"/>
                  </a:lnTo>
                  <a:lnTo>
                    <a:pt x="10366" y="11972"/>
                  </a:lnTo>
                  <a:lnTo>
                    <a:pt x="10925" y="12215"/>
                  </a:lnTo>
                  <a:lnTo>
                    <a:pt x="11266" y="12361"/>
                  </a:lnTo>
                  <a:lnTo>
                    <a:pt x="11607" y="12483"/>
                  </a:lnTo>
                  <a:lnTo>
                    <a:pt x="11169" y="12799"/>
                  </a:lnTo>
                  <a:lnTo>
                    <a:pt x="10925" y="12726"/>
                  </a:lnTo>
                  <a:lnTo>
                    <a:pt x="10585" y="12604"/>
                  </a:lnTo>
                  <a:lnTo>
                    <a:pt x="10244" y="12458"/>
                  </a:lnTo>
                  <a:lnTo>
                    <a:pt x="9782" y="12239"/>
                  </a:lnTo>
                  <a:lnTo>
                    <a:pt x="9538" y="12142"/>
                  </a:lnTo>
                  <a:lnTo>
                    <a:pt x="9417" y="12118"/>
                  </a:lnTo>
                  <a:lnTo>
                    <a:pt x="9295" y="12118"/>
                  </a:lnTo>
                  <a:lnTo>
                    <a:pt x="9271" y="12142"/>
                  </a:lnTo>
                  <a:lnTo>
                    <a:pt x="9271" y="12191"/>
                  </a:lnTo>
                  <a:lnTo>
                    <a:pt x="9344" y="12312"/>
                  </a:lnTo>
                  <a:lnTo>
                    <a:pt x="9441" y="12410"/>
                  </a:lnTo>
                  <a:lnTo>
                    <a:pt x="9563" y="12507"/>
                  </a:lnTo>
                  <a:lnTo>
                    <a:pt x="9684" y="12604"/>
                  </a:lnTo>
                  <a:lnTo>
                    <a:pt x="9976" y="12750"/>
                  </a:lnTo>
                  <a:lnTo>
                    <a:pt x="10244" y="12896"/>
                  </a:lnTo>
                  <a:lnTo>
                    <a:pt x="10463" y="12994"/>
                  </a:lnTo>
                  <a:lnTo>
                    <a:pt x="10731" y="13115"/>
                  </a:lnTo>
                  <a:lnTo>
                    <a:pt x="10220" y="13456"/>
                  </a:lnTo>
                  <a:lnTo>
                    <a:pt x="10220" y="13359"/>
                  </a:lnTo>
                  <a:lnTo>
                    <a:pt x="10195" y="13334"/>
                  </a:lnTo>
                  <a:lnTo>
                    <a:pt x="10147" y="13286"/>
                  </a:lnTo>
                  <a:lnTo>
                    <a:pt x="9976" y="13188"/>
                  </a:lnTo>
                  <a:lnTo>
                    <a:pt x="9782" y="13091"/>
                  </a:lnTo>
                  <a:lnTo>
                    <a:pt x="9417" y="12921"/>
                  </a:lnTo>
                  <a:lnTo>
                    <a:pt x="9222" y="12848"/>
                  </a:lnTo>
                  <a:lnTo>
                    <a:pt x="9052" y="12775"/>
                  </a:lnTo>
                  <a:lnTo>
                    <a:pt x="8857" y="12726"/>
                  </a:lnTo>
                  <a:lnTo>
                    <a:pt x="8662" y="12726"/>
                  </a:lnTo>
                  <a:lnTo>
                    <a:pt x="8638" y="12750"/>
                  </a:lnTo>
                  <a:lnTo>
                    <a:pt x="8638" y="12775"/>
                  </a:lnTo>
                  <a:lnTo>
                    <a:pt x="8979" y="13018"/>
                  </a:lnTo>
                  <a:lnTo>
                    <a:pt x="9319" y="13261"/>
                  </a:lnTo>
                  <a:lnTo>
                    <a:pt x="9490" y="13383"/>
                  </a:lnTo>
                  <a:lnTo>
                    <a:pt x="9660" y="13480"/>
                  </a:lnTo>
                  <a:lnTo>
                    <a:pt x="9855" y="13553"/>
                  </a:lnTo>
                  <a:lnTo>
                    <a:pt x="10049" y="13602"/>
                  </a:lnTo>
                  <a:lnTo>
                    <a:pt x="9538" y="13943"/>
                  </a:lnTo>
                  <a:lnTo>
                    <a:pt x="9538" y="13918"/>
                  </a:lnTo>
                  <a:lnTo>
                    <a:pt x="9465" y="13870"/>
                  </a:lnTo>
                  <a:lnTo>
                    <a:pt x="9368" y="13821"/>
                  </a:lnTo>
                  <a:lnTo>
                    <a:pt x="9222" y="13724"/>
                  </a:lnTo>
                  <a:lnTo>
                    <a:pt x="8808" y="13407"/>
                  </a:lnTo>
                  <a:lnTo>
                    <a:pt x="8662" y="13286"/>
                  </a:lnTo>
                  <a:lnTo>
                    <a:pt x="8492" y="13140"/>
                  </a:lnTo>
                  <a:lnTo>
                    <a:pt x="8297" y="13042"/>
                  </a:lnTo>
                  <a:lnTo>
                    <a:pt x="8200" y="12994"/>
                  </a:lnTo>
                  <a:lnTo>
                    <a:pt x="8054" y="12994"/>
                  </a:lnTo>
                  <a:lnTo>
                    <a:pt x="8030" y="13018"/>
                  </a:lnTo>
                  <a:lnTo>
                    <a:pt x="7957" y="13091"/>
                  </a:lnTo>
                  <a:lnTo>
                    <a:pt x="7957" y="13164"/>
                  </a:lnTo>
                  <a:lnTo>
                    <a:pt x="7981" y="13213"/>
                  </a:lnTo>
                  <a:lnTo>
                    <a:pt x="8005" y="13261"/>
                  </a:lnTo>
                  <a:lnTo>
                    <a:pt x="8297" y="13529"/>
                  </a:lnTo>
                  <a:lnTo>
                    <a:pt x="8614" y="13772"/>
                  </a:lnTo>
                  <a:lnTo>
                    <a:pt x="8881" y="13991"/>
                  </a:lnTo>
                  <a:lnTo>
                    <a:pt x="9027" y="14113"/>
                  </a:lnTo>
                  <a:lnTo>
                    <a:pt x="9173" y="14210"/>
                  </a:lnTo>
                  <a:lnTo>
                    <a:pt x="8784" y="14478"/>
                  </a:lnTo>
                  <a:lnTo>
                    <a:pt x="8711" y="14502"/>
                  </a:lnTo>
                  <a:lnTo>
                    <a:pt x="8565" y="14381"/>
                  </a:lnTo>
                  <a:lnTo>
                    <a:pt x="8419" y="14259"/>
                  </a:lnTo>
                  <a:lnTo>
                    <a:pt x="8103" y="14040"/>
                  </a:lnTo>
                  <a:lnTo>
                    <a:pt x="7713" y="13797"/>
                  </a:lnTo>
                  <a:lnTo>
                    <a:pt x="7348" y="13578"/>
                  </a:lnTo>
                  <a:lnTo>
                    <a:pt x="6570" y="13115"/>
                  </a:lnTo>
                  <a:lnTo>
                    <a:pt x="6180" y="12872"/>
                  </a:lnTo>
                  <a:lnTo>
                    <a:pt x="5767" y="12604"/>
                  </a:lnTo>
                  <a:lnTo>
                    <a:pt x="5402" y="12312"/>
                  </a:lnTo>
                  <a:lnTo>
                    <a:pt x="5037" y="11996"/>
                  </a:lnTo>
                  <a:lnTo>
                    <a:pt x="4623" y="11680"/>
                  </a:lnTo>
                  <a:lnTo>
                    <a:pt x="4210" y="11363"/>
                  </a:lnTo>
                  <a:lnTo>
                    <a:pt x="3820" y="11023"/>
                  </a:lnTo>
                  <a:lnTo>
                    <a:pt x="3626" y="10852"/>
                  </a:lnTo>
                  <a:lnTo>
                    <a:pt x="3455" y="10658"/>
                  </a:lnTo>
                  <a:lnTo>
                    <a:pt x="2847" y="9952"/>
                  </a:lnTo>
                  <a:lnTo>
                    <a:pt x="2263" y="9222"/>
                  </a:lnTo>
                  <a:lnTo>
                    <a:pt x="1971" y="8857"/>
                  </a:lnTo>
                  <a:lnTo>
                    <a:pt x="1728" y="8468"/>
                  </a:lnTo>
                  <a:lnTo>
                    <a:pt x="1484" y="8054"/>
                  </a:lnTo>
                  <a:lnTo>
                    <a:pt x="1265" y="7640"/>
                  </a:lnTo>
                  <a:lnTo>
                    <a:pt x="1095" y="7227"/>
                  </a:lnTo>
                  <a:lnTo>
                    <a:pt x="949" y="6789"/>
                  </a:lnTo>
                  <a:lnTo>
                    <a:pt x="827" y="6351"/>
                  </a:lnTo>
                  <a:lnTo>
                    <a:pt x="730" y="5889"/>
                  </a:lnTo>
                  <a:lnTo>
                    <a:pt x="657" y="5451"/>
                  </a:lnTo>
                  <a:lnTo>
                    <a:pt x="633" y="4988"/>
                  </a:lnTo>
                  <a:lnTo>
                    <a:pt x="608" y="4526"/>
                  </a:lnTo>
                  <a:lnTo>
                    <a:pt x="608" y="4064"/>
                  </a:lnTo>
                  <a:lnTo>
                    <a:pt x="608" y="3674"/>
                  </a:lnTo>
                  <a:lnTo>
                    <a:pt x="657" y="3261"/>
                  </a:lnTo>
                  <a:lnTo>
                    <a:pt x="706" y="2871"/>
                  </a:lnTo>
                  <a:lnTo>
                    <a:pt x="827" y="2482"/>
                  </a:lnTo>
                  <a:lnTo>
                    <a:pt x="973" y="2117"/>
                  </a:lnTo>
                  <a:lnTo>
                    <a:pt x="1046" y="1947"/>
                  </a:lnTo>
                  <a:lnTo>
                    <a:pt x="1168" y="1776"/>
                  </a:lnTo>
                  <a:lnTo>
                    <a:pt x="1265" y="1630"/>
                  </a:lnTo>
                  <a:lnTo>
                    <a:pt x="1411" y="1460"/>
                  </a:lnTo>
                  <a:lnTo>
                    <a:pt x="1557" y="1338"/>
                  </a:lnTo>
                  <a:lnTo>
                    <a:pt x="1728" y="1192"/>
                  </a:lnTo>
                  <a:lnTo>
                    <a:pt x="1922" y="1071"/>
                  </a:lnTo>
                  <a:lnTo>
                    <a:pt x="2117" y="949"/>
                  </a:lnTo>
                  <a:lnTo>
                    <a:pt x="2336" y="852"/>
                  </a:lnTo>
                  <a:lnTo>
                    <a:pt x="2531" y="779"/>
                  </a:lnTo>
                  <a:lnTo>
                    <a:pt x="2774" y="706"/>
                  </a:lnTo>
                  <a:lnTo>
                    <a:pt x="2993" y="633"/>
                  </a:lnTo>
                  <a:lnTo>
                    <a:pt x="3455" y="560"/>
                  </a:lnTo>
                  <a:lnTo>
                    <a:pt x="3918" y="535"/>
                  </a:lnTo>
                  <a:close/>
                  <a:moveTo>
                    <a:pt x="3358" y="0"/>
                  </a:moveTo>
                  <a:lnTo>
                    <a:pt x="2969" y="73"/>
                  </a:lnTo>
                  <a:lnTo>
                    <a:pt x="2579" y="146"/>
                  </a:lnTo>
                  <a:lnTo>
                    <a:pt x="2239" y="268"/>
                  </a:lnTo>
                  <a:lnTo>
                    <a:pt x="1874" y="414"/>
                  </a:lnTo>
                  <a:lnTo>
                    <a:pt x="1557" y="608"/>
                  </a:lnTo>
                  <a:lnTo>
                    <a:pt x="1241" y="827"/>
                  </a:lnTo>
                  <a:lnTo>
                    <a:pt x="949" y="1095"/>
                  </a:lnTo>
                  <a:lnTo>
                    <a:pt x="706" y="1387"/>
                  </a:lnTo>
                  <a:lnTo>
                    <a:pt x="487" y="1728"/>
                  </a:lnTo>
                  <a:lnTo>
                    <a:pt x="316" y="2093"/>
                  </a:lnTo>
                  <a:lnTo>
                    <a:pt x="195" y="2482"/>
                  </a:lnTo>
                  <a:lnTo>
                    <a:pt x="97" y="2896"/>
                  </a:lnTo>
                  <a:lnTo>
                    <a:pt x="49" y="3309"/>
                  </a:lnTo>
                  <a:lnTo>
                    <a:pt x="0" y="3747"/>
                  </a:lnTo>
                  <a:lnTo>
                    <a:pt x="0" y="4161"/>
                  </a:lnTo>
                  <a:lnTo>
                    <a:pt x="24" y="4988"/>
                  </a:lnTo>
                  <a:lnTo>
                    <a:pt x="73" y="5451"/>
                  </a:lnTo>
                  <a:lnTo>
                    <a:pt x="146" y="5913"/>
                  </a:lnTo>
                  <a:lnTo>
                    <a:pt x="219" y="6351"/>
                  </a:lnTo>
                  <a:lnTo>
                    <a:pt x="341" y="6789"/>
                  </a:lnTo>
                  <a:lnTo>
                    <a:pt x="487" y="7227"/>
                  </a:lnTo>
                  <a:lnTo>
                    <a:pt x="633" y="7665"/>
                  </a:lnTo>
                  <a:lnTo>
                    <a:pt x="827" y="8078"/>
                  </a:lnTo>
                  <a:lnTo>
                    <a:pt x="1046" y="8492"/>
                  </a:lnTo>
                  <a:lnTo>
                    <a:pt x="1265" y="8881"/>
                  </a:lnTo>
                  <a:lnTo>
                    <a:pt x="1533" y="9246"/>
                  </a:lnTo>
                  <a:lnTo>
                    <a:pt x="1801" y="9587"/>
                  </a:lnTo>
                  <a:lnTo>
                    <a:pt x="2093" y="9928"/>
                  </a:lnTo>
                  <a:lnTo>
                    <a:pt x="2458" y="10341"/>
                  </a:lnTo>
                  <a:lnTo>
                    <a:pt x="2798" y="10779"/>
                  </a:lnTo>
                  <a:lnTo>
                    <a:pt x="3139" y="11169"/>
                  </a:lnTo>
                  <a:lnTo>
                    <a:pt x="3334" y="11363"/>
                  </a:lnTo>
                  <a:lnTo>
                    <a:pt x="3553" y="11558"/>
                  </a:lnTo>
                  <a:lnTo>
                    <a:pt x="4331" y="12215"/>
                  </a:lnTo>
                  <a:lnTo>
                    <a:pt x="5134" y="12823"/>
                  </a:lnTo>
                  <a:lnTo>
                    <a:pt x="5961" y="13432"/>
                  </a:lnTo>
                  <a:lnTo>
                    <a:pt x="6399" y="13724"/>
                  </a:lnTo>
                  <a:lnTo>
                    <a:pt x="6837" y="13991"/>
                  </a:lnTo>
                  <a:lnTo>
                    <a:pt x="7275" y="14235"/>
                  </a:lnTo>
                  <a:lnTo>
                    <a:pt x="7689" y="14502"/>
                  </a:lnTo>
                  <a:lnTo>
                    <a:pt x="7981" y="14672"/>
                  </a:lnTo>
                  <a:lnTo>
                    <a:pt x="8127" y="14770"/>
                  </a:lnTo>
                  <a:lnTo>
                    <a:pt x="8249" y="14891"/>
                  </a:lnTo>
                  <a:lnTo>
                    <a:pt x="8249" y="14964"/>
                  </a:lnTo>
                  <a:lnTo>
                    <a:pt x="8249" y="15062"/>
                  </a:lnTo>
                  <a:lnTo>
                    <a:pt x="8297" y="15110"/>
                  </a:lnTo>
                  <a:lnTo>
                    <a:pt x="8370" y="15183"/>
                  </a:lnTo>
                  <a:lnTo>
                    <a:pt x="8443" y="15208"/>
                  </a:lnTo>
                  <a:lnTo>
                    <a:pt x="8516" y="15232"/>
                  </a:lnTo>
                  <a:lnTo>
                    <a:pt x="8614" y="15232"/>
                  </a:lnTo>
                  <a:lnTo>
                    <a:pt x="8711" y="15183"/>
                  </a:lnTo>
                  <a:lnTo>
                    <a:pt x="8735" y="15159"/>
                  </a:lnTo>
                  <a:lnTo>
                    <a:pt x="8784" y="15110"/>
                  </a:lnTo>
                  <a:lnTo>
                    <a:pt x="9490" y="14599"/>
                  </a:lnTo>
                  <a:lnTo>
                    <a:pt x="10220" y="14113"/>
                  </a:lnTo>
                  <a:lnTo>
                    <a:pt x="10925" y="13602"/>
                  </a:lnTo>
                  <a:lnTo>
                    <a:pt x="11631" y="13115"/>
                  </a:lnTo>
                  <a:lnTo>
                    <a:pt x="12312" y="12604"/>
                  </a:lnTo>
                  <a:lnTo>
                    <a:pt x="12969" y="12069"/>
                  </a:lnTo>
                  <a:lnTo>
                    <a:pt x="13578" y="11509"/>
                  </a:lnTo>
                  <a:lnTo>
                    <a:pt x="14186" y="10925"/>
                  </a:lnTo>
                  <a:lnTo>
                    <a:pt x="14745" y="10341"/>
                  </a:lnTo>
                  <a:lnTo>
                    <a:pt x="15256" y="9733"/>
                  </a:lnTo>
                  <a:lnTo>
                    <a:pt x="15743" y="9076"/>
                  </a:lnTo>
                  <a:lnTo>
                    <a:pt x="15962" y="8735"/>
                  </a:lnTo>
                  <a:lnTo>
                    <a:pt x="16157" y="8395"/>
                  </a:lnTo>
                  <a:lnTo>
                    <a:pt x="16351" y="8054"/>
                  </a:lnTo>
                  <a:lnTo>
                    <a:pt x="16522" y="7689"/>
                  </a:lnTo>
                  <a:lnTo>
                    <a:pt x="16668" y="7324"/>
                  </a:lnTo>
                  <a:lnTo>
                    <a:pt x="16814" y="6959"/>
                  </a:lnTo>
                  <a:lnTo>
                    <a:pt x="16935" y="6570"/>
                  </a:lnTo>
                  <a:lnTo>
                    <a:pt x="17033" y="6181"/>
                  </a:lnTo>
                  <a:lnTo>
                    <a:pt x="17106" y="5791"/>
                  </a:lnTo>
                  <a:lnTo>
                    <a:pt x="17179" y="5378"/>
                  </a:lnTo>
                  <a:lnTo>
                    <a:pt x="17203" y="5013"/>
                  </a:lnTo>
                  <a:lnTo>
                    <a:pt x="17227" y="4623"/>
                  </a:lnTo>
                  <a:lnTo>
                    <a:pt x="17227" y="4210"/>
                  </a:lnTo>
                  <a:lnTo>
                    <a:pt x="17203" y="3820"/>
                  </a:lnTo>
                  <a:lnTo>
                    <a:pt x="17130" y="3407"/>
                  </a:lnTo>
                  <a:lnTo>
                    <a:pt x="17057" y="3017"/>
                  </a:lnTo>
                  <a:lnTo>
                    <a:pt x="16960" y="2652"/>
                  </a:lnTo>
                  <a:lnTo>
                    <a:pt x="16814" y="2287"/>
                  </a:lnTo>
                  <a:lnTo>
                    <a:pt x="16643" y="1947"/>
                  </a:lnTo>
                  <a:lnTo>
                    <a:pt x="16449" y="1655"/>
                  </a:lnTo>
                  <a:lnTo>
                    <a:pt x="16205" y="1363"/>
                  </a:lnTo>
                  <a:lnTo>
                    <a:pt x="15938" y="1119"/>
                  </a:lnTo>
                  <a:lnTo>
                    <a:pt x="15646" y="876"/>
                  </a:lnTo>
                  <a:lnTo>
                    <a:pt x="15329" y="681"/>
                  </a:lnTo>
                  <a:lnTo>
                    <a:pt x="14989" y="511"/>
                  </a:lnTo>
                  <a:lnTo>
                    <a:pt x="14648" y="365"/>
                  </a:lnTo>
                  <a:lnTo>
                    <a:pt x="14332" y="243"/>
                  </a:lnTo>
                  <a:lnTo>
                    <a:pt x="13967" y="170"/>
                  </a:lnTo>
                  <a:lnTo>
                    <a:pt x="13578" y="97"/>
                  </a:lnTo>
                  <a:lnTo>
                    <a:pt x="13188" y="73"/>
                  </a:lnTo>
                  <a:lnTo>
                    <a:pt x="12799" y="49"/>
                  </a:lnTo>
                  <a:lnTo>
                    <a:pt x="12410" y="73"/>
                  </a:lnTo>
                  <a:lnTo>
                    <a:pt x="12045" y="146"/>
                  </a:lnTo>
                  <a:lnTo>
                    <a:pt x="11704" y="243"/>
                  </a:lnTo>
                  <a:lnTo>
                    <a:pt x="11217" y="462"/>
                  </a:lnTo>
                  <a:lnTo>
                    <a:pt x="10731" y="706"/>
                  </a:lnTo>
                  <a:lnTo>
                    <a:pt x="10268" y="949"/>
                  </a:lnTo>
                  <a:lnTo>
                    <a:pt x="9806" y="1241"/>
                  </a:lnTo>
                  <a:lnTo>
                    <a:pt x="9611" y="1363"/>
                  </a:lnTo>
                  <a:lnTo>
                    <a:pt x="9271" y="1582"/>
                  </a:lnTo>
                  <a:lnTo>
                    <a:pt x="8906" y="1874"/>
                  </a:lnTo>
                  <a:lnTo>
                    <a:pt x="8735" y="2044"/>
                  </a:lnTo>
                  <a:lnTo>
                    <a:pt x="8589" y="2190"/>
                  </a:lnTo>
                  <a:lnTo>
                    <a:pt x="8468" y="2044"/>
                  </a:lnTo>
                  <a:lnTo>
                    <a:pt x="8322" y="1922"/>
                  </a:lnTo>
                  <a:lnTo>
                    <a:pt x="7981" y="1630"/>
                  </a:lnTo>
                  <a:lnTo>
                    <a:pt x="7592" y="1363"/>
                  </a:lnTo>
                  <a:lnTo>
                    <a:pt x="7202" y="1119"/>
                  </a:lnTo>
                  <a:lnTo>
                    <a:pt x="6813" y="900"/>
                  </a:lnTo>
                  <a:lnTo>
                    <a:pt x="6472" y="706"/>
                  </a:lnTo>
                  <a:lnTo>
                    <a:pt x="5986" y="487"/>
                  </a:lnTo>
                  <a:lnTo>
                    <a:pt x="5645" y="341"/>
                  </a:lnTo>
                  <a:lnTo>
                    <a:pt x="5280" y="219"/>
                  </a:lnTo>
                  <a:lnTo>
                    <a:pt x="4915" y="122"/>
                  </a:lnTo>
                  <a:lnTo>
                    <a:pt x="4526" y="49"/>
                  </a:lnTo>
                  <a:lnTo>
                    <a:pt x="4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1718760" y="603654"/>
              <a:ext cx="191034" cy="213187"/>
            </a:xfrm>
            <a:custGeom>
              <a:avLst/>
              <a:gdLst/>
              <a:ahLst/>
              <a:cxnLst/>
              <a:rect l="l" t="t" r="r" b="b"/>
              <a:pathLst>
                <a:path w="16717" h="16790" extrusionOk="0">
                  <a:moveTo>
                    <a:pt x="8687" y="511"/>
                  </a:moveTo>
                  <a:lnTo>
                    <a:pt x="9174" y="1046"/>
                  </a:lnTo>
                  <a:lnTo>
                    <a:pt x="9660" y="1606"/>
                  </a:lnTo>
                  <a:lnTo>
                    <a:pt x="10025" y="2068"/>
                  </a:lnTo>
                  <a:lnTo>
                    <a:pt x="10196" y="2312"/>
                  </a:lnTo>
                  <a:lnTo>
                    <a:pt x="10390" y="2531"/>
                  </a:lnTo>
                  <a:lnTo>
                    <a:pt x="10585" y="2701"/>
                  </a:lnTo>
                  <a:lnTo>
                    <a:pt x="10780" y="2871"/>
                  </a:lnTo>
                  <a:lnTo>
                    <a:pt x="11023" y="2969"/>
                  </a:lnTo>
                  <a:lnTo>
                    <a:pt x="11242" y="3042"/>
                  </a:lnTo>
                  <a:lnTo>
                    <a:pt x="11485" y="3066"/>
                  </a:lnTo>
                  <a:lnTo>
                    <a:pt x="11729" y="3042"/>
                  </a:lnTo>
                  <a:lnTo>
                    <a:pt x="11972" y="2969"/>
                  </a:lnTo>
                  <a:lnTo>
                    <a:pt x="12215" y="2847"/>
                  </a:lnTo>
                  <a:lnTo>
                    <a:pt x="12337" y="2750"/>
                  </a:lnTo>
                  <a:lnTo>
                    <a:pt x="12434" y="2652"/>
                  </a:lnTo>
                  <a:lnTo>
                    <a:pt x="12605" y="2433"/>
                  </a:lnTo>
                  <a:lnTo>
                    <a:pt x="12726" y="2190"/>
                  </a:lnTo>
                  <a:lnTo>
                    <a:pt x="12824" y="1922"/>
                  </a:lnTo>
                  <a:lnTo>
                    <a:pt x="12921" y="1679"/>
                  </a:lnTo>
                  <a:lnTo>
                    <a:pt x="13043" y="1411"/>
                  </a:lnTo>
                  <a:lnTo>
                    <a:pt x="13164" y="1168"/>
                  </a:lnTo>
                  <a:lnTo>
                    <a:pt x="13335" y="973"/>
                  </a:lnTo>
                  <a:lnTo>
                    <a:pt x="13456" y="852"/>
                  </a:lnTo>
                  <a:lnTo>
                    <a:pt x="13602" y="779"/>
                  </a:lnTo>
                  <a:lnTo>
                    <a:pt x="13724" y="706"/>
                  </a:lnTo>
                  <a:lnTo>
                    <a:pt x="13870" y="657"/>
                  </a:lnTo>
                  <a:lnTo>
                    <a:pt x="13991" y="608"/>
                  </a:lnTo>
                  <a:lnTo>
                    <a:pt x="14137" y="584"/>
                  </a:lnTo>
                  <a:lnTo>
                    <a:pt x="14283" y="584"/>
                  </a:lnTo>
                  <a:lnTo>
                    <a:pt x="14429" y="608"/>
                  </a:lnTo>
                  <a:lnTo>
                    <a:pt x="14721" y="681"/>
                  </a:lnTo>
                  <a:lnTo>
                    <a:pt x="14989" y="779"/>
                  </a:lnTo>
                  <a:lnTo>
                    <a:pt x="15232" y="949"/>
                  </a:lnTo>
                  <a:lnTo>
                    <a:pt x="15451" y="1119"/>
                  </a:lnTo>
                  <a:lnTo>
                    <a:pt x="15403" y="1168"/>
                  </a:lnTo>
                  <a:lnTo>
                    <a:pt x="15354" y="1217"/>
                  </a:lnTo>
                  <a:lnTo>
                    <a:pt x="15354" y="1265"/>
                  </a:lnTo>
                  <a:lnTo>
                    <a:pt x="15354" y="1314"/>
                  </a:lnTo>
                  <a:lnTo>
                    <a:pt x="15403" y="1363"/>
                  </a:lnTo>
                  <a:lnTo>
                    <a:pt x="15646" y="1363"/>
                  </a:lnTo>
                  <a:lnTo>
                    <a:pt x="15670" y="1387"/>
                  </a:lnTo>
                  <a:lnTo>
                    <a:pt x="15768" y="1533"/>
                  </a:lnTo>
                  <a:lnTo>
                    <a:pt x="15646" y="1557"/>
                  </a:lnTo>
                  <a:lnTo>
                    <a:pt x="15500" y="1606"/>
                  </a:lnTo>
                  <a:lnTo>
                    <a:pt x="15427" y="1630"/>
                  </a:lnTo>
                  <a:lnTo>
                    <a:pt x="15378" y="1703"/>
                  </a:lnTo>
                  <a:lnTo>
                    <a:pt x="15354" y="1752"/>
                  </a:lnTo>
                  <a:lnTo>
                    <a:pt x="15378" y="1801"/>
                  </a:lnTo>
                  <a:lnTo>
                    <a:pt x="15451" y="1825"/>
                  </a:lnTo>
                  <a:lnTo>
                    <a:pt x="15500" y="1849"/>
                  </a:lnTo>
                  <a:lnTo>
                    <a:pt x="15646" y="1874"/>
                  </a:lnTo>
                  <a:lnTo>
                    <a:pt x="15914" y="1874"/>
                  </a:lnTo>
                  <a:lnTo>
                    <a:pt x="16011" y="2068"/>
                  </a:lnTo>
                  <a:lnTo>
                    <a:pt x="15841" y="2044"/>
                  </a:lnTo>
                  <a:lnTo>
                    <a:pt x="15695" y="2044"/>
                  </a:lnTo>
                  <a:lnTo>
                    <a:pt x="15573" y="2068"/>
                  </a:lnTo>
                  <a:lnTo>
                    <a:pt x="15451" y="2141"/>
                  </a:lnTo>
                  <a:lnTo>
                    <a:pt x="15427" y="2141"/>
                  </a:lnTo>
                  <a:lnTo>
                    <a:pt x="15451" y="2166"/>
                  </a:lnTo>
                  <a:lnTo>
                    <a:pt x="15500" y="2239"/>
                  </a:lnTo>
                  <a:lnTo>
                    <a:pt x="15573" y="2287"/>
                  </a:lnTo>
                  <a:lnTo>
                    <a:pt x="15743" y="2360"/>
                  </a:lnTo>
                  <a:lnTo>
                    <a:pt x="16084" y="2458"/>
                  </a:lnTo>
                  <a:lnTo>
                    <a:pt x="16084" y="2652"/>
                  </a:lnTo>
                  <a:lnTo>
                    <a:pt x="16060" y="2823"/>
                  </a:lnTo>
                  <a:lnTo>
                    <a:pt x="15646" y="2725"/>
                  </a:lnTo>
                  <a:lnTo>
                    <a:pt x="15427" y="2652"/>
                  </a:lnTo>
                  <a:lnTo>
                    <a:pt x="15330" y="2628"/>
                  </a:lnTo>
                  <a:lnTo>
                    <a:pt x="15184" y="2628"/>
                  </a:lnTo>
                  <a:lnTo>
                    <a:pt x="15184" y="2652"/>
                  </a:lnTo>
                  <a:lnTo>
                    <a:pt x="15281" y="2750"/>
                  </a:lnTo>
                  <a:lnTo>
                    <a:pt x="15378" y="2847"/>
                  </a:lnTo>
                  <a:lnTo>
                    <a:pt x="15622" y="2993"/>
                  </a:lnTo>
                  <a:lnTo>
                    <a:pt x="15768" y="3090"/>
                  </a:lnTo>
                  <a:lnTo>
                    <a:pt x="15962" y="3139"/>
                  </a:lnTo>
                  <a:lnTo>
                    <a:pt x="15841" y="3309"/>
                  </a:lnTo>
                  <a:lnTo>
                    <a:pt x="15768" y="3407"/>
                  </a:lnTo>
                  <a:lnTo>
                    <a:pt x="15670" y="3334"/>
                  </a:lnTo>
                  <a:lnTo>
                    <a:pt x="15573" y="3285"/>
                  </a:lnTo>
                  <a:lnTo>
                    <a:pt x="15378" y="3212"/>
                  </a:lnTo>
                  <a:lnTo>
                    <a:pt x="14989" y="3017"/>
                  </a:lnTo>
                  <a:lnTo>
                    <a:pt x="14794" y="2944"/>
                  </a:lnTo>
                  <a:lnTo>
                    <a:pt x="14600" y="2896"/>
                  </a:lnTo>
                  <a:lnTo>
                    <a:pt x="14575" y="2896"/>
                  </a:lnTo>
                  <a:lnTo>
                    <a:pt x="14575" y="2920"/>
                  </a:lnTo>
                  <a:lnTo>
                    <a:pt x="14673" y="3090"/>
                  </a:lnTo>
                  <a:lnTo>
                    <a:pt x="14819" y="3236"/>
                  </a:lnTo>
                  <a:lnTo>
                    <a:pt x="14965" y="3358"/>
                  </a:lnTo>
                  <a:lnTo>
                    <a:pt x="15135" y="3455"/>
                  </a:lnTo>
                  <a:lnTo>
                    <a:pt x="15427" y="3626"/>
                  </a:lnTo>
                  <a:lnTo>
                    <a:pt x="15086" y="3747"/>
                  </a:lnTo>
                  <a:lnTo>
                    <a:pt x="14989" y="3674"/>
                  </a:lnTo>
                  <a:lnTo>
                    <a:pt x="14867" y="3650"/>
                  </a:lnTo>
                  <a:lnTo>
                    <a:pt x="14770" y="3601"/>
                  </a:lnTo>
                  <a:lnTo>
                    <a:pt x="14673" y="3528"/>
                  </a:lnTo>
                  <a:lnTo>
                    <a:pt x="14527" y="3407"/>
                  </a:lnTo>
                  <a:lnTo>
                    <a:pt x="14429" y="3358"/>
                  </a:lnTo>
                  <a:lnTo>
                    <a:pt x="14332" y="3334"/>
                  </a:lnTo>
                  <a:lnTo>
                    <a:pt x="14308" y="3334"/>
                  </a:lnTo>
                  <a:lnTo>
                    <a:pt x="14259" y="3358"/>
                  </a:lnTo>
                  <a:lnTo>
                    <a:pt x="14235" y="3431"/>
                  </a:lnTo>
                  <a:lnTo>
                    <a:pt x="14259" y="3528"/>
                  </a:lnTo>
                  <a:lnTo>
                    <a:pt x="14308" y="3650"/>
                  </a:lnTo>
                  <a:lnTo>
                    <a:pt x="14478" y="3845"/>
                  </a:lnTo>
                  <a:lnTo>
                    <a:pt x="14551" y="3918"/>
                  </a:lnTo>
                  <a:lnTo>
                    <a:pt x="14308" y="4015"/>
                  </a:lnTo>
                  <a:lnTo>
                    <a:pt x="14186" y="3942"/>
                  </a:lnTo>
                  <a:lnTo>
                    <a:pt x="14064" y="3893"/>
                  </a:lnTo>
                  <a:lnTo>
                    <a:pt x="14016" y="3869"/>
                  </a:lnTo>
                  <a:lnTo>
                    <a:pt x="13943" y="3845"/>
                  </a:lnTo>
                  <a:lnTo>
                    <a:pt x="13918" y="3869"/>
                  </a:lnTo>
                  <a:lnTo>
                    <a:pt x="13894" y="3893"/>
                  </a:lnTo>
                  <a:lnTo>
                    <a:pt x="13894" y="3966"/>
                  </a:lnTo>
                  <a:lnTo>
                    <a:pt x="13918" y="4039"/>
                  </a:lnTo>
                  <a:lnTo>
                    <a:pt x="13991" y="4161"/>
                  </a:lnTo>
                  <a:lnTo>
                    <a:pt x="14040" y="4210"/>
                  </a:lnTo>
                  <a:lnTo>
                    <a:pt x="13967" y="4283"/>
                  </a:lnTo>
                  <a:lnTo>
                    <a:pt x="13870" y="4404"/>
                  </a:lnTo>
                  <a:lnTo>
                    <a:pt x="13845" y="4331"/>
                  </a:lnTo>
                  <a:lnTo>
                    <a:pt x="13797" y="4234"/>
                  </a:lnTo>
                  <a:lnTo>
                    <a:pt x="13724" y="4161"/>
                  </a:lnTo>
                  <a:lnTo>
                    <a:pt x="13651" y="4161"/>
                  </a:lnTo>
                  <a:lnTo>
                    <a:pt x="13626" y="4234"/>
                  </a:lnTo>
                  <a:lnTo>
                    <a:pt x="13602" y="4283"/>
                  </a:lnTo>
                  <a:lnTo>
                    <a:pt x="13602" y="4380"/>
                  </a:lnTo>
                  <a:lnTo>
                    <a:pt x="13602" y="4428"/>
                  </a:lnTo>
                  <a:lnTo>
                    <a:pt x="13675" y="4550"/>
                  </a:lnTo>
                  <a:lnTo>
                    <a:pt x="13748" y="4647"/>
                  </a:lnTo>
                  <a:lnTo>
                    <a:pt x="13699" y="4842"/>
                  </a:lnTo>
                  <a:lnTo>
                    <a:pt x="13675" y="5037"/>
                  </a:lnTo>
                  <a:lnTo>
                    <a:pt x="13699" y="5231"/>
                  </a:lnTo>
                  <a:lnTo>
                    <a:pt x="13724" y="5426"/>
                  </a:lnTo>
                  <a:lnTo>
                    <a:pt x="13797" y="5621"/>
                  </a:lnTo>
                  <a:lnTo>
                    <a:pt x="13870" y="5815"/>
                  </a:lnTo>
                  <a:lnTo>
                    <a:pt x="13967" y="5986"/>
                  </a:lnTo>
                  <a:lnTo>
                    <a:pt x="14089" y="6132"/>
                  </a:lnTo>
                  <a:lnTo>
                    <a:pt x="14308" y="6351"/>
                  </a:lnTo>
                  <a:lnTo>
                    <a:pt x="14527" y="6570"/>
                  </a:lnTo>
                  <a:lnTo>
                    <a:pt x="14746" y="6764"/>
                  </a:lnTo>
                  <a:lnTo>
                    <a:pt x="14965" y="6983"/>
                  </a:lnTo>
                  <a:lnTo>
                    <a:pt x="15597" y="7640"/>
                  </a:lnTo>
                  <a:lnTo>
                    <a:pt x="15914" y="7981"/>
                  </a:lnTo>
                  <a:lnTo>
                    <a:pt x="16254" y="8273"/>
                  </a:lnTo>
                  <a:lnTo>
                    <a:pt x="16279" y="8297"/>
                  </a:lnTo>
                  <a:lnTo>
                    <a:pt x="16230" y="8443"/>
                  </a:lnTo>
                  <a:lnTo>
                    <a:pt x="16133" y="8346"/>
                  </a:lnTo>
                  <a:lnTo>
                    <a:pt x="16035" y="8249"/>
                  </a:lnTo>
                  <a:lnTo>
                    <a:pt x="15768" y="8078"/>
                  </a:lnTo>
                  <a:lnTo>
                    <a:pt x="15573" y="7981"/>
                  </a:lnTo>
                  <a:lnTo>
                    <a:pt x="15378" y="7884"/>
                  </a:lnTo>
                  <a:lnTo>
                    <a:pt x="15159" y="7811"/>
                  </a:lnTo>
                  <a:lnTo>
                    <a:pt x="14940" y="7738"/>
                  </a:lnTo>
                  <a:lnTo>
                    <a:pt x="14892" y="7762"/>
                  </a:lnTo>
                  <a:lnTo>
                    <a:pt x="14892" y="7786"/>
                  </a:lnTo>
                  <a:lnTo>
                    <a:pt x="15013" y="7932"/>
                  </a:lnTo>
                  <a:lnTo>
                    <a:pt x="15159" y="8078"/>
                  </a:lnTo>
                  <a:lnTo>
                    <a:pt x="15476" y="8297"/>
                  </a:lnTo>
                  <a:lnTo>
                    <a:pt x="15695" y="8468"/>
                  </a:lnTo>
                  <a:lnTo>
                    <a:pt x="15889" y="8614"/>
                  </a:lnTo>
                  <a:lnTo>
                    <a:pt x="15987" y="8687"/>
                  </a:lnTo>
                  <a:lnTo>
                    <a:pt x="16060" y="8711"/>
                  </a:lnTo>
                  <a:lnTo>
                    <a:pt x="15865" y="9003"/>
                  </a:lnTo>
                  <a:lnTo>
                    <a:pt x="15816" y="9076"/>
                  </a:lnTo>
                  <a:lnTo>
                    <a:pt x="15816" y="9052"/>
                  </a:lnTo>
                  <a:lnTo>
                    <a:pt x="15768" y="8954"/>
                  </a:lnTo>
                  <a:lnTo>
                    <a:pt x="15695" y="8881"/>
                  </a:lnTo>
                  <a:lnTo>
                    <a:pt x="15597" y="8833"/>
                  </a:lnTo>
                  <a:lnTo>
                    <a:pt x="15524" y="8784"/>
                  </a:lnTo>
                  <a:lnTo>
                    <a:pt x="15135" y="8614"/>
                  </a:lnTo>
                  <a:lnTo>
                    <a:pt x="14916" y="8516"/>
                  </a:lnTo>
                  <a:lnTo>
                    <a:pt x="14721" y="8395"/>
                  </a:lnTo>
                  <a:lnTo>
                    <a:pt x="14527" y="8273"/>
                  </a:lnTo>
                  <a:lnTo>
                    <a:pt x="14332" y="8176"/>
                  </a:lnTo>
                  <a:lnTo>
                    <a:pt x="14283" y="8176"/>
                  </a:lnTo>
                  <a:lnTo>
                    <a:pt x="14283" y="8200"/>
                  </a:lnTo>
                  <a:lnTo>
                    <a:pt x="14259" y="8249"/>
                  </a:lnTo>
                  <a:lnTo>
                    <a:pt x="14308" y="8346"/>
                  </a:lnTo>
                  <a:lnTo>
                    <a:pt x="14356" y="8419"/>
                  </a:lnTo>
                  <a:lnTo>
                    <a:pt x="14527" y="8589"/>
                  </a:lnTo>
                  <a:lnTo>
                    <a:pt x="14721" y="8735"/>
                  </a:lnTo>
                  <a:lnTo>
                    <a:pt x="14892" y="8833"/>
                  </a:lnTo>
                  <a:lnTo>
                    <a:pt x="15086" y="8954"/>
                  </a:lnTo>
                  <a:lnTo>
                    <a:pt x="15305" y="9076"/>
                  </a:lnTo>
                  <a:lnTo>
                    <a:pt x="15427" y="9100"/>
                  </a:lnTo>
                  <a:lnTo>
                    <a:pt x="15549" y="9149"/>
                  </a:lnTo>
                  <a:lnTo>
                    <a:pt x="15743" y="9149"/>
                  </a:lnTo>
                  <a:lnTo>
                    <a:pt x="15768" y="9125"/>
                  </a:lnTo>
                  <a:lnTo>
                    <a:pt x="15451" y="9587"/>
                  </a:lnTo>
                  <a:lnTo>
                    <a:pt x="15330" y="9490"/>
                  </a:lnTo>
                  <a:lnTo>
                    <a:pt x="15208" y="9417"/>
                  </a:lnTo>
                  <a:lnTo>
                    <a:pt x="14965" y="9246"/>
                  </a:lnTo>
                  <a:lnTo>
                    <a:pt x="14746" y="9100"/>
                  </a:lnTo>
                  <a:lnTo>
                    <a:pt x="14502" y="8954"/>
                  </a:lnTo>
                  <a:lnTo>
                    <a:pt x="14381" y="8881"/>
                  </a:lnTo>
                  <a:lnTo>
                    <a:pt x="14235" y="8833"/>
                  </a:lnTo>
                  <a:lnTo>
                    <a:pt x="14113" y="8808"/>
                  </a:lnTo>
                  <a:lnTo>
                    <a:pt x="13991" y="8808"/>
                  </a:lnTo>
                  <a:lnTo>
                    <a:pt x="13943" y="8833"/>
                  </a:lnTo>
                  <a:lnTo>
                    <a:pt x="13943" y="8857"/>
                  </a:lnTo>
                  <a:lnTo>
                    <a:pt x="14016" y="8954"/>
                  </a:lnTo>
                  <a:lnTo>
                    <a:pt x="14089" y="9052"/>
                  </a:lnTo>
                  <a:lnTo>
                    <a:pt x="14283" y="9222"/>
                  </a:lnTo>
                  <a:lnTo>
                    <a:pt x="14673" y="9514"/>
                  </a:lnTo>
                  <a:lnTo>
                    <a:pt x="14916" y="9709"/>
                  </a:lnTo>
                  <a:lnTo>
                    <a:pt x="15062" y="9806"/>
                  </a:lnTo>
                  <a:lnTo>
                    <a:pt x="15208" y="9903"/>
                  </a:lnTo>
                  <a:lnTo>
                    <a:pt x="15086" y="10049"/>
                  </a:lnTo>
                  <a:lnTo>
                    <a:pt x="15013" y="10122"/>
                  </a:lnTo>
                  <a:lnTo>
                    <a:pt x="14843" y="10001"/>
                  </a:lnTo>
                  <a:lnTo>
                    <a:pt x="14721" y="9928"/>
                  </a:lnTo>
                  <a:lnTo>
                    <a:pt x="14405" y="9782"/>
                  </a:lnTo>
                  <a:lnTo>
                    <a:pt x="14089" y="9636"/>
                  </a:lnTo>
                  <a:lnTo>
                    <a:pt x="13943" y="9538"/>
                  </a:lnTo>
                  <a:lnTo>
                    <a:pt x="13797" y="9441"/>
                  </a:lnTo>
                  <a:lnTo>
                    <a:pt x="13699" y="9319"/>
                  </a:lnTo>
                  <a:lnTo>
                    <a:pt x="13626" y="9149"/>
                  </a:lnTo>
                  <a:lnTo>
                    <a:pt x="13578" y="9149"/>
                  </a:lnTo>
                  <a:lnTo>
                    <a:pt x="13554" y="9295"/>
                  </a:lnTo>
                  <a:lnTo>
                    <a:pt x="13578" y="9392"/>
                  </a:lnTo>
                  <a:lnTo>
                    <a:pt x="13602" y="9514"/>
                  </a:lnTo>
                  <a:lnTo>
                    <a:pt x="13651" y="9611"/>
                  </a:lnTo>
                  <a:lnTo>
                    <a:pt x="13724" y="9709"/>
                  </a:lnTo>
                  <a:lnTo>
                    <a:pt x="13797" y="9782"/>
                  </a:lnTo>
                  <a:lnTo>
                    <a:pt x="13991" y="9952"/>
                  </a:lnTo>
                  <a:lnTo>
                    <a:pt x="14283" y="10122"/>
                  </a:lnTo>
                  <a:lnTo>
                    <a:pt x="14600" y="10268"/>
                  </a:lnTo>
                  <a:lnTo>
                    <a:pt x="14746" y="10390"/>
                  </a:lnTo>
                  <a:lnTo>
                    <a:pt x="14551" y="10512"/>
                  </a:lnTo>
                  <a:lnTo>
                    <a:pt x="14356" y="10633"/>
                  </a:lnTo>
                  <a:lnTo>
                    <a:pt x="14259" y="10512"/>
                  </a:lnTo>
                  <a:lnTo>
                    <a:pt x="14137" y="10414"/>
                  </a:lnTo>
                  <a:lnTo>
                    <a:pt x="13894" y="10244"/>
                  </a:lnTo>
                  <a:lnTo>
                    <a:pt x="13724" y="10122"/>
                  </a:lnTo>
                  <a:lnTo>
                    <a:pt x="13578" y="9976"/>
                  </a:lnTo>
                  <a:lnTo>
                    <a:pt x="13456" y="9855"/>
                  </a:lnTo>
                  <a:lnTo>
                    <a:pt x="13408" y="9782"/>
                  </a:lnTo>
                  <a:lnTo>
                    <a:pt x="13359" y="9733"/>
                  </a:lnTo>
                  <a:lnTo>
                    <a:pt x="13310" y="9733"/>
                  </a:lnTo>
                  <a:lnTo>
                    <a:pt x="13286" y="9757"/>
                  </a:lnTo>
                  <a:lnTo>
                    <a:pt x="13262" y="9830"/>
                  </a:lnTo>
                  <a:lnTo>
                    <a:pt x="13262" y="9928"/>
                  </a:lnTo>
                  <a:lnTo>
                    <a:pt x="13262" y="10001"/>
                  </a:lnTo>
                  <a:lnTo>
                    <a:pt x="13310" y="10098"/>
                  </a:lnTo>
                  <a:lnTo>
                    <a:pt x="13408" y="10244"/>
                  </a:lnTo>
                  <a:lnTo>
                    <a:pt x="13529" y="10390"/>
                  </a:lnTo>
                  <a:lnTo>
                    <a:pt x="13699" y="10536"/>
                  </a:lnTo>
                  <a:lnTo>
                    <a:pt x="13894" y="10682"/>
                  </a:lnTo>
                  <a:lnTo>
                    <a:pt x="13991" y="10779"/>
                  </a:lnTo>
                  <a:lnTo>
                    <a:pt x="13894" y="10828"/>
                  </a:lnTo>
                  <a:lnTo>
                    <a:pt x="13578" y="10828"/>
                  </a:lnTo>
                  <a:lnTo>
                    <a:pt x="13505" y="10804"/>
                  </a:lnTo>
                  <a:lnTo>
                    <a:pt x="13335" y="10706"/>
                  </a:lnTo>
                  <a:lnTo>
                    <a:pt x="13213" y="10560"/>
                  </a:lnTo>
                  <a:lnTo>
                    <a:pt x="13116" y="10414"/>
                  </a:lnTo>
                  <a:lnTo>
                    <a:pt x="13018" y="10244"/>
                  </a:lnTo>
                  <a:lnTo>
                    <a:pt x="12872" y="9879"/>
                  </a:lnTo>
                  <a:lnTo>
                    <a:pt x="12775" y="9636"/>
                  </a:lnTo>
                  <a:lnTo>
                    <a:pt x="12653" y="9392"/>
                  </a:lnTo>
                  <a:lnTo>
                    <a:pt x="12532" y="9173"/>
                  </a:lnTo>
                  <a:lnTo>
                    <a:pt x="12386" y="8979"/>
                  </a:lnTo>
                  <a:lnTo>
                    <a:pt x="12215" y="8808"/>
                  </a:lnTo>
                  <a:lnTo>
                    <a:pt x="12021" y="8662"/>
                  </a:lnTo>
                  <a:lnTo>
                    <a:pt x="11777" y="8565"/>
                  </a:lnTo>
                  <a:lnTo>
                    <a:pt x="11510" y="8468"/>
                  </a:lnTo>
                  <a:lnTo>
                    <a:pt x="11218" y="8443"/>
                  </a:lnTo>
                  <a:lnTo>
                    <a:pt x="10926" y="8443"/>
                  </a:lnTo>
                  <a:lnTo>
                    <a:pt x="10634" y="8492"/>
                  </a:lnTo>
                  <a:lnTo>
                    <a:pt x="10366" y="8589"/>
                  </a:lnTo>
                  <a:lnTo>
                    <a:pt x="10098" y="8687"/>
                  </a:lnTo>
                  <a:lnTo>
                    <a:pt x="9855" y="8833"/>
                  </a:lnTo>
                  <a:lnTo>
                    <a:pt x="9612" y="9027"/>
                  </a:lnTo>
                  <a:lnTo>
                    <a:pt x="9393" y="9198"/>
                  </a:lnTo>
                  <a:lnTo>
                    <a:pt x="9198" y="9392"/>
                  </a:lnTo>
                  <a:lnTo>
                    <a:pt x="9028" y="9611"/>
                  </a:lnTo>
                  <a:lnTo>
                    <a:pt x="8906" y="9855"/>
                  </a:lnTo>
                  <a:lnTo>
                    <a:pt x="8784" y="10122"/>
                  </a:lnTo>
                  <a:lnTo>
                    <a:pt x="8711" y="10366"/>
                  </a:lnTo>
                  <a:lnTo>
                    <a:pt x="8663" y="10633"/>
                  </a:lnTo>
                  <a:lnTo>
                    <a:pt x="8638" y="10925"/>
                  </a:lnTo>
                  <a:lnTo>
                    <a:pt x="8663" y="11193"/>
                  </a:lnTo>
                  <a:lnTo>
                    <a:pt x="8736" y="11461"/>
                  </a:lnTo>
                  <a:lnTo>
                    <a:pt x="8833" y="11680"/>
                  </a:lnTo>
                  <a:lnTo>
                    <a:pt x="8955" y="11874"/>
                  </a:lnTo>
                  <a:lnTo>
                    <a:pt x="9101" y="12045"/>
                  </a:lnTo>
                  <a:lnTo>
                    <a:pt x="9295" y="12191"/>
                  </a:lnTo>
                  <a:lnTo>
                    <a:pt x="9514" y="12312"/>
                  </a:lnTo>
                  <a:lnTo>
                    <a:pt x="9733" y="12409"/>
                  </a:lnTo>
                  <a:lnTo>
                    <a:pt x="10001" y="12507"/>
                  </a:lnTo>
                  <a:lnTo>
                    <a:pt x="10220" y="12580"/>
                  </a:lnTo>
                  <a:lnTo>
                    <a:pt x="10463" y="12677"/>
                  </a:lnTo>
                  <a:lnTo>
                    <a:pt x="10658" y="12799"/>
                  </a:lnTo>
                  <a:lnTo>
                    <a:pt x="10731" y="12872"/>
                  </a:lnTo>
                  <a:lnTo>
                    <a:pt x="10804" y="12969"/>
                  </a:lnTo>
                  <a:lnTo>
                    <a:pt x="10780" y="12969"/>
                  </a:lnTo>
                  <a:lnTo>
                    <a:pt x="10536" y="12920"/>
                  </a:lnTo>
                  <a:lnTo>
                    <a:pt x="10317" y="12872"/>
                  </a:lnTo>
                  <a:lnTo>
                    <a:pt x="10098" y="12847"/>
                  </a:lnTo>
                  <a:lnTo>
                    <a:pt x="9855" y="12847"/>
                  </a:lnTo>
                  <a:lnTo>
                    <a:pt x="9831" y="12872"/>
                  </a:lnTo>
                  <a:lnTo>
                    <a:pt x="9831" y="12896"/>
                  </a:lnTo>
                  <a:lnTo>
                    <a:pt x="9831" y="12920"/>
                  </a:lnTo>
                  <a:lnTo>
                    <a:pt x="9831" y="12945"/>
                  </a:lnTo>
                  <a:lnTo>
                    <a:pt x="10293" y="13139"/>
                  </a:lnTo>
                  <a:lnTo>
                    <a:pt x="10609" y="13285"/>
                  </a:lnTo>
                  <a:lnTo>
                    <a:pt x="10780" y="13334"/>
                  </a:lnTo>
                  <a:lnTo>
                    <a:pt x="10926" y="13358"/>
                  </a:lnTo>
                  <a:lnTo>
                    <a:pt x="10901" y="13504"/>
                  </a:lnTo>
                  <a:lnTo>
                    <a:pt x="10877" y="13650"/>
                  </a:lnTo>
                  <a:lnTo>
                    <a:pt x="10634" y="13602"/>
                  </a:lnTo>
                  <a:lnTo>
                    <a:pt x="10366" y="13577"/>
                  </a:lnTo>
                  <a:lnTo>
                    <a:pt x="10098" y="13504"/>
                  </a:lnTo>
                  <a:lnTo>
                    <a:pt x="9879" y="13383"/>
                  </a:lnTo>
                  <a:lnTo>
                    <a:pt x="9855" y="13407"/>
                  </a:lnTo>
                  <a:lnTo>
                    <a:pt x="9831" y="13431"/>
                  </a:lnTo>
                  <a:lnTo>
                    <a:pt x="10025" y="13650"/>
                  </a:lnTo>
                  <a:lnTo>
                    <a:pt x="10123" y="13748"/>
                  </a:lnTo>
                  <a:lnTo>
                    <a:pt x="10269" y="13821"/>
                  </a:lnTo>
                  <a:lnTo>
                    <a:pt x="10512" y="13918"/>
                  </a:lnTo>
                  <a:lnTo>
                    <a:pt x="10780" y="13991"/>
                  </a:lnTo>
                  <a:lnTo>
                    <a:pt x="10609" y="14283"/>
                  </a:lnTo>
                  <a:lnTo>
                    <a:pt x="9952" y="14113"/>
                  </a:lnTo>
                  <a:lnTo>
                    <a:pt x="9490" y="13967"/>
                  </a:lnTo>
                  <a:lnTo>
                    <a:pt x="9271" y="13894"/>
                  </a:lnTo>
                  <a:lnTo>
                    <a:pt x="9028" y="13845"/>
                  </a:lnTo>
                  <a:lnTo>
                    <a:pt x="9003" y="13869"/>
                  </a:lnTo>
                  <a:lnTo>
                    <a:pt x="8979" y="13869"/>
                  </a:lnTo>
                  <a:lnTo>
                    <a:pt x="8955" y="13918"/>
                  </a:lnTo>
                  <a:lnTo>
                    <a:pt x="8979" y="13942"/>
                  </a:lnTo>
                  <a:lnTo>
                    <a:pt x="9271" y="14137"/>
                  </a:lnTo>
                  <a:lnTo>
                    <a:pt x="9587" y="14356"/>
                  </a:lnTo>
                  <a:lnTo>
                    <a:pt x="9952" y="14526"/>
                  </a:lnTo>
                  <a:lnTo>
                    <a:pt x="10147" y="14599"/>
                  </a:lnTo>
                  <a:lnTo>
                    <a:pt x="10317" y="14648"/>
                  </a:lnTo>
                  <a:lnTo>
                    <a:pt x="10074" y="14916"/>
                  </a:lnTo>
                  <a:lnTo>
                    <a:pt x="9855" y="14867"/>
                  </a:lnTo>
                  <a:lnTo>
                    <a:pt x="9685" y="14867"/>
                  </a:lnTo>
                  <a:lnTo>
                    <a:pt x="9393" y="14818"/>
                  </a:lnTo>
                  <a:lnTo>
                    <a:pt x="9101" y="14721"/>
                  </a:lnTo>
                  <a:lnTo>
                    <a:pt x="8809" y="14599"/>
                  </a:lnTo>
                  <a:lnTo>
                    <a:pt x="8541" y="14429"/>
                  </a:lnTo>
                  <a:lnTo>
                    <a:pt x="8517" y="14429"/>
                  </a:lnTo>
                  <a:lnTo>
                    <a:pt x="8517" y="14453"/>
                  </a:lnTo>
                  <a:lnTo>
                    <a:pt x="8565" y="14624"/>
                  </a:lnTo>
                  <a:lnTo>
                    <a:pt x="8687" y="14770"/>
                  </a:lnTo>
                  <a:lnTo>
                    <a:pt x="8809" y="14891"/>
                  </a:lnTo>
                  <a:lnTo>
                    <a:pt x="8955" y="14989"/>
                  </a:lnTo>
                  <a:lnTo>
                    <a:pt x="9125" y="15086"/>
                  </a:lnTo>
                  <a:lnTo>
                    <a:pt x="9295" y="15159"/>
                  </a:lnTo>
                  <a:lnTo>
                    <a:pt x="9490" y="15208"/>
                  </a:lnTo>
                  <a:lnTo>
                    <a:pt x="9660" y="15232"/>
                  </a:lnTo>
                  <a:lnTo>
                    <a:pt x="9320" y="15500"/>
                  </a:lnTo>
                  <a:lnTo>
                    <a:pt x="9271" y="15451"/>
                  </a:lnTo>
                  <a:lnTo>
                    <a:pt x="9125" y="15354"/>
                  </a:lnTo>
                  <a:lnTo>
                    <a:pt x="8955" y="15281"/>
                  </a:lnTo>
                  <a:lnTo>
                    <a:pt x="8590" y="15135"/>
                  </a:lnTo>
                  <a:lnTo>
                    <a:pt x="8298" y="14989"/>
                  </a:lnTo>
                  <a:lnTo>
                    <a:pt x="8152" y="14940"/>
                  </a:lnTo>
                  <a:lnTo>
                    <a:pt x="8030" y="14867"/>
                  </a:lnTo>
                  <a:lnTo>
                    <a:pt x="8006" y="14867"/>
                  </a:lnTo>
                  <a:lnTo>
                    <a:pt x="7981" y="14891"/>
                  </a:lnTo>
                  <a:lnTo>
                    <a:pt x="7957" y="14989"/>
                  </a:lnTo>
                  <a:lnTo>
                    <a:pt x="7981" y="15062"/>
                  </a:lnTo>
                  <a:lnTo>
                    <a:pt x="8006" y="15135"/>
                  </a:lnTo>
                  <a:lnTo>
                    <a:pt x="8054" y="15208"/>
                  </a:lnTo>
                  <a:lnTo>
                    <a:pt x="8152" y="15329"/>
                  </a:lnTo>
                  <a:lnTo>
                    <a:pt x="8298" y="15427"/>
                  </a:lnTo>
                  <a:lnTo>
                    <a:pt x="8590" y="15597"/>
                  </a:lnTo>
                  <a:lnTo>
                    <a:pt x="8930" y="15767"/>
                  </a:lnTo>
                  <a:lnTo>
                    <a:pt x="8614" y="15986"/>
                  </a:lnTo>
                  <a:lnTo>
                    <a:pt x="8322" y="15792"/>
                  </a:lnTo>
                  <a:lnTo>
                    <a:pt x="8054" y="15597"/>
                  </a:lnTo>
                  <a:lnTo>
                    <a:pt x="7762" y="15402"/>
                  </a:lnTo>
                  <a:lnTo>
                    <a:pt x="7470" y="15183"/>
                  </a:lnTo>
                  <a:lnTo>
                    <a:pt x="7203" y="14916"/>
                  </a:lnTo>
                  <a:lnTo>
                    <a:pt x="6935" y="14599"/>
                  </a:lnTo>
                  <a:lnTo>
                    <a:pt x="6667" y="14307"/>
                  </a:lnTo>
                  <a:lnTo>
                    <a:pt x="6375" y="14040"/>
                  </a:lnTo>
                  <a:lnTo>
                    <a:pt x="6229" y="13942"/>
                  </a:lnTo>
                  <a:lnTo>
                    <a:pt x="6083" y="13845"/>
                  </a:lnTo>
                  <a:lnTo>
                    <a:pt x="5937" y="13772"/>
                  </a:lnTo>
                  <a:lnTo>
                    <a:pt x="5767" y="13699"/>
                  </a:lnTo>
                  <a:lnTo>
                    <a:pt x="5597" y="13650"/>
                  </a:lnTo>
                  <a:lnTo>
                    <a:pt x="5427" y="13626"/>
                  </a:lnTo>
                  <a:lnTo>
                    <a:pt x="5256" y="13626"/>
                  </a:lnTo>
                  <a:lnTo>
                    <a:pt x="5086" y="13650"/>
                  </a:lnTo>
                  <a:lnTo>
                    <a:pt x="4916" y="13529"/>
                  </a:lnTo>
                  <a:lnTo>
                    <a:pt x="4843" y="13456"/>
                  </a:lnTo>
                  <a:lnTo>
                    <a:pt x="4745" y="13383"/>
                  </a:lnTo>
                  <a:lnTo>
                    <a:pt x="4697" y="13407"/>
                  </a:lnTo>
                  <a:lnTo>
                    <a:pt x="4672" y="13456"/>
                  </a:lnTo>
                  <a:lnTo>
                    <a:pt x="4697" y="13529"/>
                  </a:lnTo>
                  <a:lnTo>
                    <a:pt x="4721" y="13602"/>
                  </a:lnTo>
                  <a:lnTo>
                    <a:pt x="4843" y="13772"/>
                  </a:lnTo>
                  <a:lnTo>
                    <a:pt x="4818" y="13772"/>
                  </a:lnTo>
                  <a:lnTo>
                    <a:pt x="4697" y="13869"/>
                  </a:lnTo>
                  <a:lnTo>
                    <a:pt x="4502" y="13748"/>
                  </a:lnTo>
                  <a:lnTo>
                    <a:pt x="4380" y="13723"/>
                  </a:lnTo>
                  <a:lnTo>
                    <a:pt x="4283" y="13699"/>
                  </a:lnTo>
                  <a:lnTo>
                    <a:pt x="4259" y="13723"/>
                  </a:lnTo>
                  <a:lnTo>
                    <a:pt x="4259" y="13748"/>
                  </a:lnTo>
                  <a:lnTo>
                    <a:pt x="4356" y="13918"/>
                  </a:lnTo>
                  <a:lnTo>
                    <a:pt x="4478" y="14088"/>
                  </a:lnTo>
                  <a:lnTo>
                    <a:pt x="4356" y="14234"/>
                  </a:lnTo>
                  <a:lnTo>
                    <a:pt x="4259" y="14405"/>
                  </a:lnTo>
                  <a:lnTo>
                    <a:pt x="4161" y="14307"/>
                  </a:lnTo>
                  <a:lnTo>
                    <a:pt x="4064" y="14186"/>
                  </a:lnTo>
                  <a:lnTo>
                    <a:pt x="3918" y="13942"/>
                  </a:lnTo>
                  <a:lnTo>
                    <a:pt x="3894" y="13942"/>
                  </a:lnTo>
                  <a:lnTo>
                    <a:pt x="3869" y="13967"/>
                  </a:lnTo>
                  <a:lnTo>
                    <a:pt x="3869" y="14186"/>
                  </a:lnTo>
                  <a:lnTo>
                    <a:pt x="3894" y="14380"/>
                  </a:lnTo>
                  <a:lnTo>
                    <a:pt x="3967" y="14575"/>
                  </a:lnTo>
                  <a:lnTo>
                    <a:pt x="4015" y="14648"/>
                  </a:lnTo>
                  <a:lnTo>
                    <a:pt x="4088" y="14721"/>
                  </a:lnTo>
                  <a:lnTo>
                    <a:pt x="3821" y="15329"/>
                  </a:lnTo>
                  <a:lnTo>
                    <a:pt x="3772" y="15281"/>
                  </a:lnTo>
                  <a:lnTo>
                    <a:pt x="3699" y="15110"/>
                  </a:lnTo>
                  <a:lnTo>
                    <a:pt x="3650" y="14916"/>
                  </a:lnTo>
                  <a:lnTo>
                    <a:pt x="3602" y="14794"/>
                  </a:lnTo>
                  <a:lnTo>
                    <a:pt x="3553" y="14672"/>
                  </a:lnTo>
                  <a:lnTo>
                    <a:pt x="3456" y="14551"/>
                  </a:lnTo>
                  <a:lnTo>
                    <a:pt x="3407" y="14526"/>
                  </a:lnTo>
                  <a:lnTo>
                    <a:pt x="3358" y="14478"/>
                  </a:lnTo>
                  <a:lnTo>
                    <a:pt x="3334" y="14502"/>
                  </a:lnTo>
                  <a:lnTo>
                    <a:pt x="3310" y="14526"/>
                  </a:lnTo>
                  <a:lnTo>
                    <a:pt x="3285" y="14794"/>
                  </a:lnTo>
                  <a:lnTo>
                    <a:pt x="3310" y="15013"/>
                  </a:lnTo>
                  <a:lnTo>
                    <a:pt x="3334" y="15208"/>
                  </a:lnTo>
                  <a:lnTo>
                    <a:pt x="3358" y="15354"/>
                  </a:lnTo>
                  <a:lnTo>
                    <a:pt x="3431" y="15475"/>
                  </a:lnTo>
                  <a:lnTo>
                    <a:pt x="3504" y="15597"/>
                  </a:lnTo>
                  <a:lnTo>
                    <a:pt x="3626" y="15694"/>
                  </a:lnTo>
                  <a:lnTo>
                    <a:pt x="3480" y="15865"/>
                  </a:lnTo>
                  <a:lnTo>
                    <a:pt x="3334" y="16035"/>
                  </a:lnTo>
                  <a:lnTo>
                    <a:pt x="3358" y="15986"/>
                  </a:lnTo>
                  <a:lnTo>
                    <a:pt x="3358" y="15913"/>
                  </a:lnTo>
                  <a:lnTo>
                    <a:pt x="3358" y="15865"/>
                  </a:lnTo>
                  <a:lnTo>
                    <a:pt x="3334" y="15816"/>
                  </a:lnTo>
                  <a:lnTo>
                    <a:pt x="3188" y="15621"/>
                  </a:lnTo>
                  <a:lnTo>
                    <a:pt x="3091" y="15402"/>
                  </a:lnTo>
                  <a:lnTo>
                    <a:pt x="2920" y="14940"/>
                  </a:lnTo>
                  <a:lnTo>
                    <a:pt x="2896" y="14916"/>
                  </a:lnTo>
                  <a:lnTo>
                    <a:pt x="2872" y="14916"/>
                  </a:lnTo>
                  <a:lnTo>
                    <a:pt x="2847" y="14940"/>
                  </a:lnTo>
                  <a:lnTo>
                    <a:pt x="2823" y="15232"/>
                  </a:lnTo>
                  <a:lnTo>
                    <a:pt x="2823" y="15378"/>
                  </a:lnTo>
                  <a:lnTo>
                    <a:pt x="2823" y="15524"/>
                  </a:lnTo>
                  <a:lnTo>
                    <a:pt x="2872" y="15670"/>
                  </a:lnTo>
                  <a:lnTo>
                    <a:pt x="2896" y="15792"/>
                  </a:lnTo>
                  <a:lnTo>
                    <a:pt x="2969" y="15938"/>
                  </a:lnTo>
                  <a:lnTo>
                    <a:pt x="3066" y="16059"/>
                  </a:lnTo>
                  <a:lnTo>
                    <a:pt x="3164" y="16108"/>
                  </a:lnTo>
                  <a:lnTo>
                    <a:pt x="3237" y="16108"/>
                  </a:lnTo>
                  <a:lnTo>
                    <a:pt x="3115" y="16181"/>
                  </a:lnTo>
                  <a:lnTo>
                    <a:pt x="2993" y="16230"/>
                  </a:lnTo>
                  <a:lnTo>
                    <a:pt x="2872" y="16254"/>
                  </a:lnTo>
                  <a:lnTo>
                    <a:pt x="2726" y="16278"/>
                  </a:lnTo>
                  <a:lnTo>
                    <a:pt x="2774" y="16181"/>
                  </a:lnTo>
                  <a:lnTo>
                    <a:pt x="2750" y="16132"/>
                  </a:lnTo>
                  <a:lnTo>
                    <a:pt x="2750" y="16084"/>
                  </a:lnTo>
                  <a:lnTo>
                    <a:pt x="2555" y="15646"/>
                  </a:lnTo>
                  <a:lnTo>
                    <a:pt x="2458" y="15427"/>
                  </a:lnTo>
                  <a:lnTo>
                    <a:pt x="2336" y="15232"/>
                  </a:lnTo>
                  <a:lnTo>
                    <a:pt x="2312" y="15208"/>
                  </a:lnTo>
                  <a:lnTo>
                    <a:pt x="2263" y="15232"/>
                  </a:lnTo>
                  <a:lnTo>
                    <a:pt x="2190" y="15354"/>
                  </a:lnTo>
                  <a:lnTo>
                    <a:pt x="2166" y="15500"/>
                  </a:lnTo>
                  <a:lnTo>
                    <a:pt x="2166" y="15621"/>
                  </a:lnTo>
                  <a:lnTo>
                    <a:pt x="2190" y="15767"/>
                  </a:lnTo>
                  <a:lnTo>
                    <a:pt x="2263" y="16035"/>
                  </a:lnTo>
                  <a:lnTo>
                    <a:pt x="2385" y="16278"/>
                  </a:lnTo>
                  <a:lnTo>
                    <a:pt x="2166" y="16230"/>
                  </a:lnTo>
                  <a:lnTo>
                    <a:pt x="1971" y="16132"/>
                  </a:lnTo>
                  <a:lnTo>
                    <a:pt x="1971" y="16059"/>
                  </a:lnTo>
                  <a:lnTo>
                    <a:pt x="1874" y="15573"/>
                  </a:lnTo>
                  <a:lnTo>
                    <a:pt x="1850" y="15475"/>
                  </a:lnTo>
                  <a:lnTo>
                    <a:pt x="1777" y="15402"/>
                  </a:lnTo>
                  <a:lnTo>
                    <a:pt x="1704" y="15329"/>
                  </a:lnTo>
                  <a:lnTo>
                    <a:pt x="1606" y="15305"/>
                  </a:lnTo>
                  <a:lnTo>
                    <a:pt x="1558" y="15305"/>
                  </a:lnTo>
                  <a:lnTo>
                    <a:pt x="1533" y="15354"/>
                  </a:lnTo>
                  <a:lnTo>
                    <a:pt x="1509" y="15451"/>
                  </a:lnTo>
                  <a:lnTo>
                    <a:pt x="1485" y="15548"/>
                  </a:lnTo>
                  <a:lnTo>
                    <a:pt x="1509" y="15767"/>
                  </a:lnTo>
                  <a:lnTo>
                    <a:pt x="1509" y="15792"/>
                  </a:lnTo>
                  <a:lnTo>
                    <a:pt x="1387" y="15646"/>
                  </a:lnTo>
                  <a:lnTo>
                    <a:pt x="1266" y="15500"/>
                  </a:lnTo>
                  <a:lnTo>
                    <a:pt x="1144" y="15329"/>
                  </a:lnTo>
                  <a:lnTo>
                    <a:pt x="1047" y="15135"/>
                  </a:lnTo>
                  <a:lnTo>
                    <a:pt x="876" y="14770"/>
                  </a:lnTo>
                  <a:lnTo>
                    <a:pt x="779" y="14405"/>
                  </a:lnTo>
                  <a:lnTo>
                    <a:pt x="730" y="14234"/>
                  </a:lnTo>
                  <a:lnTo>
                    <a:pt x="706" y="14040"/>
                  </a:lnTo>
                  <a:lnTo>
                    <a:pt x="706" y="13869"/>
                  </a:lnTo>
                  <a:lnTo>
                    <a:pt x="730" y="13699"/>
                  </a:lnTo>
                  <a:lnTo>
                    <a:pt x="779" y="13529"/>
                  </a:lnTo>
                  <a:lnTo>
                    <a:pt x="828" y="13358"/>
                  </a:lnTo>
                  <a:lnTo>
                    <a:pt x="925" y="13212"/>
                  </a:lnTo>
                  <a:lnTo>
                    <a:pt x="1047" y="13066"/>
                  </a:lnTo>
                  <a:lnTo>
                    <a:pt x="1168" y="12969"/>
                  </a:lnTo>
                  <a:lnTo>
                    <a:pt x="1314" y="12872"/>
                  </a:lnTo>
                  <a:lnTo>
                    <a:pt x="1606" y="12726"/>
                  </a:lnTo>
                  <a:lnTo>
                    <a:pt x="1923" y="12580"/>
                  </a:lnTo>
                  <a:lnTo>
                    <a:pt x="2239" y="12458"/>
                  </a:lnTo>
                  <a:lnTo>
                    <a:pt x="2507" y="12288"/>
                  </a:lnTo>
                  <a:lnTo>
                    <a:pt x="2726" y="12118"/>
                  </a:lnTo>
                  <a:lnTo>
                    <a:pt x="2896" y="11899"/>
                  </a:lnTo>
                  <a:lnTo>
                    <a:pt x="2945" y="11777"/>
                  </a:lnTo>
                  <a:lnTo>
                    <a:pt x="2993" y="11680"/>
                  </a:lnTo>
                  <a:lnTo>
                    <a:pt x="3018" y="11558"/>
                  </a:lnTo>
                  <a:lnTo>
                    <a:pt x="3042" y="11436"/>
                  </a:lnTo>
                  <a:lnTo>
                    <a:pt x="3042" y="11315"/>
                  </a:lnTo>
                  <a:lnTo>
                    <a:pt x="3018" y="11193"/>
                  </a:lnTo>
                  <a:lnTo>
                    <a:pt x="2969" y="11047"/>
                  </a:lnTo>
                  <a:lnTo>
                    <a:pt x="2896" y="10925"/>
                  </a:lnTo>
                  <a:lnTo>
                    <a:pt x="2823" y="10804"/>
                  </a:lnTo>
                  <a:lnTo>
                    <a:pt x="2701" y="10682"/>
                  </a:lnTo>
                  <a:lnTo>
                    <a:pt x="2361" y="10341"/>
                  </a:lnTo>
                  <a:lnTo>
                    <a:pt x="1996" y="10025"/>
                  </a:lnTo>
                  <a:lnTo>
                    <a:pt x="1655" y="9709"/>
                  </a:lnTo>
                  <a:lnTo>
                    <a:pt x="1290" y="9392"/>
                  </a:lnTo>
                  <a:lnTo>
                    <a:pt x="1095" y="9149"/>
                  </a:lnTo>
                  <a:lnTo>
                    <a:pt x="901" y="8906"/>
                  </a:lnTo>
                  <a:lnTo>
                    <a:pt x="706" y="8662"/>
                  </a:lnTo>
                  <a:lnTo>
                    <a:pt x="487" y="8443"/>
                  </a:lnTo>
                  <a:lnTo>
                    <a:pt x="925" y="7932"/>
                  </a:lnTo>
                  <a:lnTo>
                    <a:pt x="1363" y="7397"/>
                  </a:lnTo>
                  <a:lnTo>
                    <a:pt x="1777" y="6886"/>
                  </a:lnTo>
                  <a:lnTo>
                    <a:pt x="2239" y="6375"/>
                  </a:lnTo>
                  <a:lnTo>
                    <a:pt x="2458" y="6156"/>
                  </a:lnTo>
                  <a:lnTo>
                    <a:pt x="2604" y="6059"/>
                  </a:lnTo>
                  <a:lnTo>
                    <a:pt x="2750" y="5961"/>
                  </a:lnTo>
                  <a:lnTo>
                    <a:pt x="2896" y="5888"/>
                  </a:lnTo>
                  <a:lnTo>
                    <a:pt x="3042" y="5840"/>
                  </a:lnTo>
                  <a:lnTo>
                    <a:pt x="3212" y="5815"/>
                  </a:lnTo>
                  <a:lnTo>
                    <a:pt x="3358" y="5815"/>
                  </a:lnTo>
                  <a:lnTo>
                    <a:pt x="3456" y="5864"/>
                  </a:lnTo>
                  <a:lnTo>
                    <a:pt x="3529" y="5888"/>
                  </a:lnTo>
                  <a:lnTo>
                    <a:pt x="3675" y="6010"/>
                  </a:lnTo>
                  <a:lnTo>
                    <a:pt x="3796" y="6156"/>
                  </a:lnTo>
                  <a:lnTo>
                    <a:pt x="3894" y="6326"/>
                  </a:lnTo>
                  <a:lnTo>
                    <a:pt x="4113" y="6667"/>
                  </a:lnTo>
                  <a:lnTo>
                    <a:pt x="4307" y="7032"/>
                  </a:lnTo>
                  <a:lnTo>
                    <a:pt x="4502" y="7373"/>
                  </a:lnTo>
                  <a:lnTo>
                    <a:pt x="4624" y="7543"/>
                  </a:lnTo>
                  <a:lnTo>
                    <a:pt x="4745" y="7713"/>
                  </a:lnTo>
                  <a:lnTo>
                    <a:pt x="4916" y="7859"/>
                  </a:lnTo>
                  <a:lnTo>
                    <a:pt x="5110" y="7981"/>
                  </a:lnTo>
                  <a:lnTo>
                    <a:pt x="5305" y="8054"/>
                  </a:lnTo>
                  <a:lnTo>
                    <a:pt x="5500" y="8103"/>
                  </a:lnTo>
                  <a:lnTo>
                    <a:pt x="5913" y="8103"/>
                  </a:lnTo>
                  <a:lnTo>
                    <a:pt x="6132" y="8054"/>
                  </a:lnTo>
                  <a:lnTo>
                    <a:pt x="6351" y="7981"/>
                  </a:lnTo>
                  <a:lnTo>
                    <a:pt x="6643" y="7859"/>
                  </a:lnTo>
                  <a:lnTo>
                    <a:pt x="6935" y="7713"/>
                  </a:lnTo>
                  <a:lnTo>
                    <a:pt x="7227" y="7519"/>
                  </a:lnTo>
                  <a:lnTo>
                    <a:pt x="7470" y="7324"/>
                  </a:lnTo>
                  <a:lnTo>
                    <a:pt x="7689" y="7105"/>
                  </a:lnTo>
                  <a:lnTo>
                    <a:pt x="7884" y="6837"/>
                  </a:lnTo>
                  <a:lnTo>
                    <a:pt x="8054" y="6570"/>
                  </a:lnTo>
                  <a:lnTo>
                    <a:pt x="8176" y="6253"/>
                  </a:lnTo>
                  <a:lnTo>
                    <a:pt x="8249" y="5937"/>
                  </a:lnTo>
                  <a:lnTo>
                    <a:pt x="8273" y="5645"/>
                  </a:lnTo>
                  <a:lnTo>
                    <a:pt x="8225" y="5353"/>
                  </a:lnTo>
                  <a:lnTo>
                    <a:pt x="8127" y="5110"/>
                  </a:lnTo>
                  <a:lnTo>
                    <a:pt x="7981" y="4866"/>
                  </a:lnTo>
                  <a:lnTo>
                    <a:pt x="7787" y="4672"/>
                  </a:lnTo>
                  <a:lnTo>
                    <a:pt x="7568" y="4501"/>
                  </a:lnTo>
                  <a:lnTo>
                    <a:pt x="7276" y="4355"/>
                  </a:lnTo>
                  <a:lnTo>
                    <a:pt x="7008" y="4234"/>
                  </a:lnTo>
                  <a:lnTo>
                    <a:pt x="6716" y="4137"/>
                  </a:lnTo>
                  <a:lnTo>
                    <a:pt x="6424" y="4039"/>
                  </a:lnTo>
                  <a:lnTo>
                    <a:pt x="6156" y="3918"/>
                  </a:lnTo>
                  <a:lnTo>
                    <a:pt x="6059" y="3845"/>
                  </a:lnTo>
                  <a:lnTo>
                    <a:pt x="5986" y="3772"/>
                  </a:lnTo>
                  <a:lnTo>
                    <a:pt x="5913" y="3699"/>
                  </a:lnTo>
                  <a:lnTo>
                    <a:pt x="5864" y="3626"/>
                  </a:lnTo>
                  <a:lnTo>
                    <a:pt x="5816" y="3455"/>
                  </a:lnTo>
                  <a:lnTo>
                    <a:pt x="5791" y="3261"/>
                  </a:lnTo>
                  <a:lnTo>
                    <a:pt x="5816" y="3066"/>
                  </a:lnTo>
                  <a:lnTo>
                    <a:pt x="5864" y="2896"/>
                  </a:lnTo>
                  <a:lnTo>
                    <a:pt x="5962" y="2701"/>
                  </a:lnTo>
                  <a:lnTo>
                    <a:pt x="6059" y="2531"/>
                  </a:lnTo>
                  <a:lnTo>
                    <a:pt x="6302" y="2214"/>
                  </a:lnTo>
                  <a:lnTo>
                    <a:pt x="6594" y="1898"/>
                  </a:lnTo>
                  <a:lnTo>
                    <a:pt x="6911" y="1630"/>
                  </a:lnTo>
                  <a:lnTo>
                    <a:pt x="7227" y="1363"/>
                  </a:lnTo>
                  <a:lnTo>
                    <a:pt x="7592" y="1119"/>
                  </a:lnTo>
                  <a:lnTo>
                    <a:pt x="7957" y="900"/>
                  </a:lnTo>
                  <a:lnTo>
                    <a:pt x="8322" y="706"/>
                  </a:lnTo>
                  <a:lnTo>
                    <a:pt x="8687" y="511"/>
                  </a:lnTo>
                  <a:close/>
                  <a:moveTo>
                    <a:pt x="8590" y="0"/>
                  </a:moveTo>
                  <a:lnTo>
                    <a:pt x="8541" y="24"/>
                  </a:lnTo>
                  <a:lnTo>
                    <a:pt x="8176" y="219"/>
                  </a:lnTo>
                  <a:lnTo>
                    <a:pt x="7811" y="414"/>
                  </a:lnTo>
                  <a:lnTo>
                    <a:pt x="7470" y="608"/>
                  </a:lnTo>
                  <a:lnTo>
                    <a:pt x="7130" y="827"/>
                  </a:lnTo>
                  <a:lnTo>
                    <a:pt x="6813" y="1071"/>
                  </a:lnTo>
                  <a:lnTo>
                    <a:pt x="6497" y="1314"/>
                  </a:lnTo>
                  <a:lnTo>
                    <a:pt x="6205" y="1606"/>
                  </a:lnTo>
                  <a:lnTo>
                    <a:pt x="5913" y="1874"/>
                  </a:lnTo>
                  <a:lnTo>
                    <a:pt x="5694" y="2117"/>
                  </a:lnTo>
                  <a:lnTo>
                    <a:pt x="5524" y="2360"/>
                  </a:lnTo>
                  <a:lnTo>
                    <a:pt x="5378" y="2628"/>
                  </a:lnTo>
                  <a:lnTo>
                    <a:pt x="5281" y="2920"/>
                  </a:lnTo>
                  <a:lnTo>
                    <a:pt x="5256" y="3066"/>
                  </a:lnTo>
                  <a:lnTo>
                    <a:pt x="5232" y="3212"/>
                  </a:lnTo>
                  <a:lnTo>
                    <a:pt x="5232" y="3382"/>
                  </a:lnTo>
                  <a:lnTo>
                    <a:pt x="5256" y="3528"/>
                  </a:lnTo>
                  <a:lnTo>
                    <a:pt x="5281" y="3650"/>
                  </a:lnTo>
                  <a:lnTo>
                    <a:pt x="5354" y="3796"/>
                  </a:lnTo>
                  <a:lnTo>
                    <a:pt x="5427" y="3942"/>
                  </a:lnTo>
                  <a:lnTo>
                    <a:pt x="5524" y="4064"/>
                  </a:lnTo>
                  <a:lnTo>
                    <a:pt x="5645" y="4185"/>
                  </a:lnTo>
                  <a:lnTo>
                    <a:pt x="5767" y="4283"/>
                  </a:lnTo>
                  <a:lnTo>
                    <a:pt x="6035" y="4428"/>
                  </a:lnTo>
                  <a:lnTo>
                    <a:pt x="6327" y="4550"/>
                  </a:lnTo>
                  <a:lnTo>
                    <a:pt x="6643" y="4647"/>
                  </a:lnTo>
                  <a:lnTo>
                    <a:pt x="6935" y="4745"/>
                  </a:lnTo>
                  <a:lnTo>
                    <a:pt x="7203" y="4891"/>
                  </a:lnTo>
                  <a:lnTo>
                    <a:pt x="7349" y="4964"/>
                  </a:lnTo>
                  <a:lnTo>
                    <a:pt x="7446" y="5061"/>
                  </a:lnTo>
                  <a:lnTo>
                    <a:pt x="7543" y="5158"/>
                  </a:lnTo>
                  <a:lnTo>
                    <a:pt x="7641" y="5280"/>
                  </a:lnTo>
                  <a:lnTo>
                    <a:pt x="7689" y="5377"/>
                  </a:lnTo>
                  <a:lnTo>
                    <a:pt x="7714" y="5475"/>
                  </a:lnTo>
                  <a:lnTo>
                    <a:pt x="7738" y="5669"/>
                  </a:lnTo>
                  <a:lnTo>
                    <a:pt x="7714" y="5864"/>
                  </a:lnTo>
                  <a:lnTo>
                    <a:pt x="7665" y="6083"/>
                  </a:lnTo>
                  <a:lnTo>
                    <a:pt x="7592" y="6278"/>
                  </a:lnTo>
                  <a:lnTo>
                    <a:pt x="7495" y="6472"/>
                  </a:lnTo>
                  <a:lnTo>
                    <a:pt x="7373" y="6643"/>
                  </a:lnTo>
                  <a:lnTo>
                    <a:pt x="7251" y="6789"/>
                  </a:lnTo>
                  <a:lnTo>
                    <a:pt x="7105" y="6910"/>
                  </a:lnTo>
                  <a:lnTo>
                    <a:pt x="6959" y="7056"/>
                  </a:lnTo>
                  <a:lnTo>
                    <a:pt x="6789" y="7154"/>
                  </a:lnTo>
                  <a:lnTo>
                    <a:pt x="6619" y="7275"/>
                  </a:lnTo>
                  <a:lnTo>
                    <a:pt x="6254" y="7446"/>
                  </a:lnTo>
                  <a:lnTo>
                    <a:pt x="5864" y="7567"/>
                  </a:lnTo>
                  <a:lnTo>
                    <a:pt x="5767" y="7592"/>
                  </a:lnTo>
                  <a:lnTo>
                    <a:pt x="5645" y="7592"/>
                  </a:lnTo>
                  <a:lnTo>
                    <a:pt x="5548" y="7567"/>
                  </a:lnTo>
                  <a:lnTo>
                    <a:pt x="5451" y="7543"/>
                  </a:lnTo>
                  <a:lnTo>
                    <a:pt x="5281" y="7446"/>
                  </a:lnTo>
                  <a:lnTo>
                    <a:pt x="5135" y="7300"/>
                  </a:lnTo>
                  <a:lnTo>
                    <a:pt x="4989" y="7154"/>
                  </a:lnTo>
                  <a:lnTo>
                    <a:pt x="4891" y="6959"/>
                  </a:lnTo>
                  <a:lnTo>
                    <a:pt x="4672" y="6594"/>
                  </a:lnTo>
                  <a:lnTo>
                    <a:pt x="4502" y="6253"/>
                  </a:lnTo>
                  <a:lnTo>
                    <a:pt x="4283" y="5888"/>
                  </a:lnTo>
                  <a:lnTo>
                    <a:pt x="4161" y="5742"/>
                  </a:lnTo>
                  <a:lnTo>
                    <a:pt x="4040" y="5596"/>
                  </a:lnTo>
                  <a:lnTo>
                    <a:pt x="3869" y="5475"/>
                  </a:lnTo>
                  <a:lnTo>
                    <a:pt x="3699" y="5377"/>
                  </a:lnTo>
                  <a:lnTo>
                    <a:pt x="3577" y="5304"/>
                  </a:lnTo>
                  <a:lnTo>
                    <a:pt x="3456" y="5280"/>
                  </a:lnTo>
                  <a:lnTo>
                    <a:pt x="3334" y="5256"/>
                  </a:lnTo>
                  <a:lnTo>
                    <a:pt x="3188" y="5256"/>
                  </a:lnTo>
                  <a:lnTo>
                    <a:pt x="2945" y="5304"/>
                  </a:lnTo>
                  <a:lnTo>
                    <a:pt x="2701" y="5377"/>
                  </a:lnTo>
                  <a:lnTo>
                    <a:pt x="2458" y="5499"/>
                  </a:lnTo>
                  <a:lnTo>
                    <a:pt x="2239" y="5645"/>
                  </a:lnTo>
                  <a:lnTo>
                    <a:pt x="2044" y="5815"/>
                  </a:lnTo>
                  <a:lnTo>
                    <a:pt x="1850" y="5986"/>
                  </a:lnTo>
                  <a:lnTo>
                    <a:pt x="1606" y="6229"/>
                  </a:lnTo>
                  <a:lnTo>
                    <a:pt x="1387" y="6521"/>
                  </a:lnTo>
                  <a:lnTo>
                    <a:pt x="998" y="7081"/>
                  </a:lnTo>
                  <a:lnTo>
                    <a:pt x="730" y="7397"/>
                  </a:lnTo>
                  <a:lnTo>
                    <a:pt x="487" y="7713"/>
                  </a:lnTo>
                  <a:lnTo>
                    <a:pt x="244" y="8030"/>
                  </a:lnTo>
                  <a:lnTo>
                    <a:pt x="25" y="8395"/>
                  </a:lnTo>
                  <a:lnTo>
                    <a:pt x="0" y="8492"/>
                  </a:lnTo>
                  <a:lnTo>
                    <a:pt x="25" y="8565"/>
                  </a:lnTo>
                  <a:lnTo>
                    <a:pt x="98" y="8638"/>
                  </a:lnTo>
                  <a:lnTo>
                    <a:pt x="171" y="8662"/>
                  </a:lnTo>
                  <a:lnTo>
                    <a:pt x="341" y="8906"/>
                  </a:lnTo>
                  <a:lnTo>
                    <a:pt x="487" y="9149"/>
                  </a:lnTo>
                  <a:lnTo>
                    <a:pt x="730" y="9441"/>
                  </a:lnTo>
                  <a:lnTo>
                    <a:pt x="974" y="9709"/>
                  </a:lnTo>
                  <a:lnTo>
                    <a:pt x="1290" y="10049"/>
                  </a:lnTo>
                  <a:lnTo>
                    <a:pt x="1655" y="10390"/>
                  </a:lnTo>
                  <a:lnTo>
                    <a:pt x="2361" y="10998"/>
                  </a:lnTo>
                  <a:lnTo>
                    <a:pt x="2458" y="11120"/>
                  </a:lnTo>
                  <a:lnTo>
                    <a:pt x="2531" y="11217"/>
                  </a:lnTo>
                  <a:lnTo>
                    <a:pt x="2580" y="11290"/>
                  </a:lnTo>
                  <a:lnTo>
                    <a:pt x="2580" y="11388"/>
                  </a:lnTo>
                  <a:lnTo>
                    <a:pt x="2580" y="11485"/>
                  </a:lnTo>
                  <a:lnTo>
                    <a:pt x="2531" y="11582"/>
                  </a:lnTo>
                  <a:lnTo>
                    <a:pt x="2482" y="11655"/>
                  </a:lnTo>
                  <a:lnTo>
                    <a:pt x="2409" y="11728"/>
                  </a:lnTo>
                  <a:lnTo>
                    <a:pt x="2239" y="11874"/>
                  </a:lnTo>
                  <a:lnTo>
                    <a:pt x="2044" y="11996"/>
                  </a:lnTo>
                  <a:lnTo>
                    <a:pt x="1655" y="12191"/>
                  </a:lnTo>
                  <a:lnTo>
                    <a:pt x="1387" y="12312"/>
                  </a:lnTo>
                  <a:lnTo>
                    <a:pt x="1095" y="12458"/>
                  </a:lnTo>
                  <a:lnTo>
                    <a:pt x="852" y="12604"/>
                  </a:lnTo>
                  <a:lnTo>
                    <a:pt x="609" y="12799"/>
                  </a:lnTo>
                  <a:lnTo>
                    <a:pt x="511" y="12920"/>
                  </a:lnTo>
                  <a:lnTo>
                    <a:pt x="438" y="13042"/>
                  </a:lnTo>
                  <a:lnTo>
                    <a:pt x="365" y="13164"/>
                  </a:lnTo>
                  <a:lnTo>
                    <a:pt x="317" y="13285"/>
                  </a:lnTo>
                  <a:lnTo>
                    <a:pt x="244" y="13577"/>
                  </a:lnTo>
                  <a:lnTo>
                    <a:pt x="219" y="13869"/>
                  </a:lnTo>
                  <a:lnTo>
                    <a:pt x="244" y="14161"/>
                  </a:lnTo>
                  <a:lnTo>
                    <a:pt x="268" y="14453"/>
                  </a:lnTo>
                  <a:lnTo>
                    <a:pt x="341" y="14745"/>
                  </a:lnTo>
                  <a:lnTo>
                    <a:pt x="438" y="15013"/>
                  </a:lnTo>
                  <a:lnTo>
                    <a:pt x="536" y="15281"/>
                  </a:lnTo>
                  <a:lnTo>
                    <a:pt x="682" y="15524"/>
                  </a:lnTo>
                  <a:lnTo>
                    <a:pt x="852" y="15767"/>
                  </a:lnTo>
                  <a:lnTo>
                    <a:pt x="1022" y="16011"/>
                  </a:lnTo>
                  <a:lnTo>
                    <a:pt x="1241" y="16205"/>
                  </a:lnTo>
                  <a:lnTo>
                    <a:pt x="1460" y="16400"/>
                  </a:lnTo>
                  <a:lnTo>
                    <a:pt x="1704" y="16546"/>
                  </a:lnTo>
                  <a:lnTo>
                    <a:pt x="1971" y="16668"/>
                  </a:lnTo>
                  <a:lnTo>
                    <a:pt x="2190" y="16741"/>
                  </a:lnTo>
                  <a:lnTo>
                    <a:pt x="2434" y="16765"/>
                  </a:lnTo>
                  <a:lnTo>
                    <a:pt x="2653" y="16789"/>
                  </a:lnTo>
                  <a:lnTo>
                    <a:pt x="2896" y="16765"/>
                  </a:lnTo>
                  <a:lnTo>
                    <a:pt x="3115" y="16716"/>
                  </a:lnTo>
                  <a:lnTo>
                    <a:pt x="3334" y="16643"/>
                  </a:lnTo>
                  <a:lnTo>
                    <a:pt x="3529" y="16522"/>
                  </a:lnTo>
                  <a:lnTo>
                    <a:pt x="3723" y="16351"/>
                  </a:lnTo>
                  <a:lnTo>
                    <a:pt x="3869" y="16205"/>
                  </a:lnTo>
                  <a:lnTo>
                    <a:pt x="3991" y="16035"/>
                  </a:lnTo>
                  <a:lnTo>
                    <a:pt x="4113" y="15840"/>
                  </a:lnTo>
                  <a:lnTo>
                    <a:pt x="4210" y="15646"/>
                  </a:lnTo>
                  <a:lnTo>
                    <a:pt x="4405" y="15256"/>
                  </a:lnTo>
                  <a:lnTo>
                    <a:pt x="4575" y="14867"/>
                  </a:lnTo>
                  <a:lnTo>
                    <a:pt x="4697" y="14648"/>
                  </a:lnTo>
                  <a:lnTo>
                    <a:pt x="4818" y="14478"/>
                  </a:lnTo>
                  <a:lnTo>
                    <a:pt x="4940" y="14332"/>
                  </a:lnTo>
                  <a:lnTo>
                    <a:pt x="5086" y="14234"/>
                  </a:lnTo>
                  <a:lnTo>
                    <a:pt x="5232" y="14161"/>
                  </a:lnTo>
                  <a:lnTo>
                    <a:pt x="5402" y="14137"/>
                  </a:lnTo>
                  <a:lnTo>
                    <a:pt x="5621" y="14186"/>
                  </a:lnTo>
                  <a:lnTo>
                    <a:pt x="5840" y="14259"/>
                  </a:lnTo>
                  <a:lnTo>
                    <a:pt x="6010" y="14380"/>
                  </a:lnTo>
                  <a:lnTo>
                    <a:pt x="6181" y="14502"/>
                  </a:lnTo>
                  <a:lnTo>
                    <a:pt x="6327" y="14648"/>
                  </a:lnTo>
                  <a:lnTo>
                    <a:pt x="6473" y="14818"/>
                  </a:lnTo>
                  <a:lnTo>
                    <a:pt x="6740" y="15135"/>
                  </a:lnTo>
                  <a:lnTo>
                    <a:pt x="7032" y="15451"/>
                  </a:lnTo>
                  <a:lnTo>
                    <a:pt x="7154" y="15597"/>
                  </a:lnTo>
                  <a:lnTo>
                    <a:pt x="7324" y="15719"/>
                  </a:lnTo>
                  <a:lnTo>
                    <a:pt x="7641" y="15938"/>
                  </a:lnTo>
                  <a:lnTo>
                    <a:pt x="7957" y="16157"/>
                  </a:lnTo>
                  <a:lnTo>
                    <a:pt x="8273" y="16400"/>
                  </a:lnTo>
                  <a:lnTo>
                    <a:pt x="8298" y="16473"/>
                  </a:lnTo>
                  <a:lnTo>
                    <a:pt x="8346" y="16522"/>
                  </a:lnTo>
                  <a:lnTo>
                    <a:pt x="8395" y="16546"/>
                  </a:lnTo>
                  <a:lnTo>
                    <a:pt x="8468" y="16546"/>
                  </a:lnTo>
                  <a:lnTo>
                    <a:pt x="8784" y="16424"/>
                  </a:lnTo>
                  <a:lnTo>
                    <a:pt x="9052" y="16254"/>
                  </a:lnTo>
                  <a:lnTo>
                    <a:pt x="9587" y="15889"/>
                  </a:lnTo>
                  <a:lnTo>
                    <a:pt x="9879" y="15670"/>
                  </a:lnTo>
                  <a:lnTo>
                    <a:pt x="10147" y="15475"/>
                  </a:lnTo>
                  <a:lnTo>
                    <a:pt x="10390" y="15256"/>
                  </a:lnTo>
                  <a:lnTo>
                    <a:pt x="10634" y="15013"/>
                  </a:lnTo>
                  <a:lnTo>
                    <a:pt x="10828" y="14794"/>
                  </a:lnTo>
                  <a:lnTo>
                    <a:pt x="10999" y="14575"/>
                  </a:lnTo>
                  <a:lnTo>
                    <a:pt x="11145" y="14332"/>
                  </a:lnTo>
                  <a:lnTo>
                    <a:pt x="11242" y="14088"/>
                  </a:lnTo>
                  <a:lnTo>
                    <a:pt x="11339" y="13821"/>
                  </a:lnTo>
                  <a:lnTo>
                    <a:pt x="11388" y="13553"/>
                  </a:lnTo>
                  <a:lnTo>
                    <a:pt x="11388" y="13261"/>
                  </a:lnTo>
                  <a:lnTo>
                    <a:pt x="11339" y="12993"/>
                  </a:lnTo>
                  <a:lnTo>
                    <a:pt x="11315" y="12847"/>
                  </a:lnTo>
                  <a:lnTo>
                    <a:pt x="11242" y="12726"/>
                  </a:lnTo>
                  <a:lnTo>
                    <a:pt x="11169" y="12628"/>
                  </a:lnTo>
                  <a:lnTo>
                    <a:pt x="11096" y="12531"/>
                  </a:lnTo>
                  <a:lnTo>
                    <a:pt x="10877" y="12361"/>
                  </a:lnTo>
                  <a:lnTo>
                    <a:pt x="10658" y="12239"/>
                  </a:lnTo>
                  <a:lnTo>
                    <a:pt x="10390" y="12118"/>
                  </a:lnTo>
                  <a:lnTo>
                    <a:pt x="10147" y="12045"/>
                  </a:lnTo>
                  <a:lnTo>
                    <a:pt x="9879" y="11947"/>
                  </a:lnTo>
                  <a:lnTo>
                    <a:pt x="9636" y="11850"/>
                  </a:lnTo>
                  <a:lnTo>
                    <a:pt x="9466" y="11753"/>
                  </a:lnTo>
                  <a:lnTo>
                    <a:pt x="9320" y="11631"/>
                  </a:lnTo>
                  <a:lnTo>
                    <a:pt x="9222" y="11485"/>
                  </a:lnTo>
                  <a:lnTo>
                    <a:pt x="9149" y="11315"/>
                  </a:lnTo>
                  <a:lnTo>
                    <a:pt x="9125" y="11169"/>
                  </a:lnTo>
                  <a:lnTo>
                    <a:pt x="9101" y="10974"/>
                  </a:lnTo>
                  <a:lnTo>
                    <a:pt x="9125" y="10804"/>
                  </a:lnTo>
                  <a:lnTo>
                    <a:pt x="9149" y="10633"/>
                  </a:lnTo>
                  <a:lnTo>
                    <a:pt x="9198" y="10439"/>
                  </a:lnTo>
                  <a:lnTo>
                    <a:pt x="9271" y="10268"/>
                  </a:lnTo>
                  <a:lnTo>
                    <a:pt x="9466" y="9903"/>
                  </a:lnTo>
                  <a:lnTo>
                    <a:pt x="9685" y="9611"/>
                  </a:lnTo>
                  <a:lnTo>
                    <a:pt x="9928" y="9368"/>
                  </a:lnTo>
                  <a:lnTo>
                    <a:pt x="10074" y="9246"/>
                  </a:lnTo>
                  <a:lnTo>
                    <a:pt x="10244" y="9149"/>
                  </a:lnTo>
                  <a:lnTo>
                    <a:pt x="10415" y="9076"/>
                  </a:lnTo>
                  <a:lnTo>
                    <a:pt x="10609" y="9003"/>
                  </a:lnTo>
                  <a:lnTo>
                    <a:pt x="10804" y="8954"/>
                  </a:lnTo>
                  <a:lnTo>
                    <a:pt x="10999" y="8930"/>
                  </a:lnTo>
                  <a:lnTo>
                    <a:pt x="11193" y="8930"/>
                  </a:lnTo>
                  <a:lnTo>
                    <a:pt x="11388" y="8954"/>
                  </a:lnTo>
                  <a:lnTo>
                    <a:pt x="11583" y="8979"/>
                  </a:lnTo>
                  <a:lnTo>
                    <a:pt x="11729" y="9052"/>
                  </a:lnTo>
                  <a:lnTo>
                    <a:pt x="11875" y="9149"/>
                  </a:lnTo>
                  <a:lnTo>
                    <a:pt x="11996" y="9271"/>
                  </a:lnTo>
                  <a:lnTo>
                    <a:pt x="12118" y="9417"/>
                  </a:lnTo>
                  <a:lnTo>
                    <a:pt x="12215" y="9563"/>
                  </a:lnTo>
                  <a:lnTo>
                    <a:pt x="12361" y="9903"/>
                  </a:lnTo>
                  <a:lnTo>
                    <a:pt x="12580" y="10390"/>
                  </a:lnTo>
                  <a:lnTo>
                    <a:pt x="12702" y="10633"/>
                  </a:lnTo>
                  <a:lnTo>
                    <a:pt x="12824" y="10828"/>
                  </a:lnTo>
                  <a:lnTo>
                    <a:pt x="12994" y="11023"/>
                  </a:lnTo>
                  <a:lnTo>
                    <a:pt x="13189" y="11169"/>
                  </a:lnTo>
                  <a:lnTo>
                    <a:pt x="13310" y="11217"/>
                  </a:lnTo>
                  <a:lnTo>
                    <a:pt x="13432" y="11266"/>
                  </a:lnTo>
                  <a:lnTo>
                    <a:pt x="13554" y="11290"/>
                  </a:lnTo>
                  <a:lnTo>
                    <a:pt x="13724" y="11315"/>
                  </a:lnTo>
                  <a:lnTo>
                    <a:pt x="13870" y="11315"/>
                  </a:lnTo>
                  <a:lnTo>
                    <a:pt x="14016" y="11290"/>
                  </a:lnTo>
                  <a:lnTo>
                    <a:pt x="14186" y="11266"/>
                  </a:lnTo>
                  <a:lnTo>
                    <a:pt x="14332" y="11217"/>
                  </a:lnTo>
                  <a:lnTo>
                    <a:pt x="14600" y="11071"/>
                  </a:lnTo>
                  <a:lnTo>
                    <a:pt x="14867" y="10877"/>
                  </a:lnTo>
                  <a:lnTo>
                    <a:pt x="15111" y="10682"/>
                  </a:lnTo>
                  <a:lnTo>
                    <a:pt x="15330" y="10439"/>
                  </a:lnTo>
                  <a:lnTo>
                    <a:pt x="15549" y="10195"/>
                  </a:lnTo>
                  <a:lnTo>
                    <a:pt x="15719" y="9952"/>
                  </a:lnTo>
                  <a:lnTo>
                    <a:pt x="16352" y="9027"/>
                  </a:lnTo>
                  <a:lnTo>
                    <a:pt x="16473" y="8833"/>
                  </a:lnTo>
                  <a:lnTo>
                    <a:pt x="16619" y="8614"/>
                  </a:lnTo>
                  <a:lnTo>
                    <a:pt x="16692" y="8395"/>
                  </a:lnTo>
                  <a:lnTo>
                    <a:pt x="16717" y="8273"/>
                  </a:lnTo>
                  <a:lnTo>
                    <a:pt x="16717" y="8151"/>
                  </a:lnTo>
                  <a:lnTo>
                    <a:pt x="16717" y="8127"/>
                  </a:lnTo>
                  <a:lnTo>
                    <a:pt x="16717" y="8078"/>
                  </a:lnTo>
                  <a:lnTo>
                    <a:pt x="16717" y="8005"/>
                  </a:lnTo>
                  <a:lnTo>
                    <a:pt x="16692" y="7957"/>
                  </a:lnTo>
                  <a:lnTo>
                    <a:pt x="16644" y="7908"/>
                  </a:lnTo>
                  <a:lnTo>
                    <a:pt x="16327" y="7640"/>
                  </a:lnTo>
                  <a:lnTo>
                    <a:pt x="16011" y="7348"/>
                  </a:lnTo>
                  <a:lnTo>
                    <a:pt x="15451" y="6740"/>
                  </a:lnTo>
                  <a:lnTo>
                    <a:pt x="15232" y="6521"/>
                  </a:lnTo>
                  <a:lnTo>
                    <a:pt x="14989" y="6302"/>
                  </a:lnTo>
                  <a:lnTo>
                    <a:pt x="14527" y="5888"/>
                  </a:lnTo>
                  <a:lnTo>
                    <a:pt x="14381" y="5742"/>
                  </a:lnTo>
                  <a:lnTo>
                    <a:pt x="14283" y="5572"/>
                  </a:lnTo>
                  <a:lnTo>
                    <a:pt x="14210" y="5402"/>
                  </a:lnTo>
                  <a:lnTo>
                    <a:pt x="14162" y="5231"/>
                  </a:lnTo>
                  <a:lnTo>
                    <a:pt x="14162" y="5061"/>
                  </a:lnTo>
                  <a:lnTo>
                    <a:pt x="14186" y="4866"/>
                  </a:lnTo>
                  <a:lnTo>
                    <a:pt x="14259" y="4696"/>
                  </a:lnTo>
                  <a:lnTo>
                    <a:pt x="14381" y="4526"/>
                  </a:lnTo>
                  <a:lnTo>
                    <a:pt x="14478" y="4428"/>
                  </a:lnTo>
                  <a:lnTo>
                    <a:pt x="14600" y="4355"/>
                  </a:lnTo>
                  <a:lnTo>
                    <a:pt x="14746" y="4283"/>
                  </a:lnTo>
                  <a:lnTo>
                    <a:pt x="14892" y="4234"/>
                  </a:lnTo>
                  <a:lnTo>
                    <a:pt x="15476" y="4039"/>
                  </a:lnTo>
                  <a:lnTo>
                    <a:pt x="15719" y="3942"/>
                  </a:lnTo>
                  <a:lnTo>
                    <a:pt x="15938" y="3820"/>
                  </a:lnTo>
                  <a:lnTo>
                    <a:pt x="16108" y="3674"/>
                  </a:lnTo>
                  <a:lnTo>
                    <a:pt x="16230" y="3504"/>
                  </a:lnTo>
                  <a:lnTo>
                    <a:pt x="16352" y="3334"/>
                  </a:lnTo>
                  <a:lnTo>
                    <a:pt x="16425" y="3139"/>
                  </a:lnTo>
                  <a:lnTo>
                    <a:pt x="16473" y="2920"/>
                  </a:lnTo>
                  <a:lnTo>
                    <a:pt x="16498" y="2701"/>
                  </a:lnTo>
                  <a:lnTo>
                    <a:pt x="16522" y="2482"/>
                  </a:lnTo>
                  <a:lnTo>
                    <a:pt x="16498" y="2263"/>
                  </a:lnTo>
                  <a:lnTo>
                    <a:pt x="16449" y="2044"/>
                  </a:lnTo>
                  <a:lnTo>
                    <a:pt x="16376" y="1825"/>
                  </a:lnTo>
                  <a:lnTo>
                    <a:pt x="16303" y="1606"/>
                  </a:lnTo>
                  <a:lnTo>
                    <a:pt x="16206" y="1387"/>
                  </a:lnTo>
                  <a:lnTo>
                    <a:pt x="16084" y="1192"/>
                  </a:lnTo>
                  <a:lnTo>
                    <a:pt x="15938" y="998"/>
                  </a:lnTo>
                  <a:lnTo>
                    <a:pt x="15768" y="779"/>
                  </a:lnTo>
                  <a:lnTo>
                    <a:pt x="15573" y="608"/>
                  </a:lnTo>
                  <a:lnTo>
                    <a:pt x="15354" y="462"/>
                  </a:lnTo>
                  <a:lnTo>
                    <a:pt x="15111" y="341"/>
                  </a:lnTo>
                  <a:lnTo>
                    <a:pt x="14892" y="268"/>
                  </a:lnTo>
                  <a:lnTo>
                    <a:pt x="14648" y="195"/>
                  </a:lnTo>
                  <a:lnTo>
                    <a:pt x="14137" y="195"/>
                  </a:lnTo>
                  <a:lnTo>
                    <a:pt x="13894" y="219"/>
                  </a:lnTo>
                  <a:lnTo>
                    <a:pt x="13675" y="292"/>
                  </a:lnTo>
                  <a:lnTo>
                    <a:pt x="13432" y="389"/>
                  </a:lnTo>
                  <a:lnTo>
                    <a:pt x="13213" y="535"/>
                  </a:lnTo>
                  <a:lnTo>
                    <a:pt x="13018" y="681"/>
                  </a:lnTo>
                  <a:lnTo>
                    <a:pt x="12848" y="876"/>
                  </a:lnTo>
                  <a:lnTo>
                    <a:pt x="12702" y="1095"/>
                  </a:lnTo>
                  <a:lnTo>
                    <a:pt x="12580" y="1338"/>
                  </a:lnTo>
                  <a:lnTo>
                    <a:pt x="12459" y="1630"/>
                  </a:lnTo>
                  <a:lnTo>
                    <a:pt x="12337" y="1898"/>
                  </a:lnTo>
                  <a:lnTo>
                    <a:pt x="12191" y="2166"/>
                  </a:lnTo>
                  <a:lnTo>
                    <a:pt x="12118" y="2287"/>
                  </a:lnTo>
                  <a:lnTo>
                    <a:pt x="12021" y="2385"/>
                  </a:lnTo>
                  <a:lnTo>
                    <a:pt x="11850" y="2531"/>
                  </a:lnTo>
                  <a:lnTo>
                    <a:pt x="11680" y="2579"/>
                  </a:lnTo>
                  <a:lnTo>
                    <a:pt x="11510" y="2604"/>
                  </a:lnTo>
                  <a:lnTo>
                    <a:pt x="11339" y="2579"/>
                  </a:lnTo>
                  <a:lnTo>
                    <a:pt x="11169" y="2506"/>
                  </a:lnTo>
                  <a:lnTo>
                    <a:pt x="10999" y="2433"/>
                  </a:lnTo>
                  <a:lnTo>
                    <a:pt x="10853" y="2312"/>
                  </a:lnTo>
                  <a:lnTo>
                    <a:pt x="10707" y="2190"/>
                  </a:lnTo>
                  <a:lnTo>
                    <a:pt x="10488" y="1947"/>
                  </a:lnTo>
                  <a:lnTo>
                    <a:pt x="10269" y="1679"/>
                  </a:lnTo>
                  <a:lnTo>
                    <a:pt x="9855" y="1168"/>
                  </a:lnTo>
                  <a:lnTo>
                    <a:pt x="9636" y="900"/>
                  </a:lnTo>
                  <a:lnTo>
                    <a:pt x="9417" y="657"/>
                  </a:lnTo>
                  <a:lnTo>
                    <a:pt x="9174" y="414"/>
                  </a:lnTo>
                  <a:lnTo>
                    <a:pt x="8906" y="219"/>
                  </a:lnTo>
                  <a:lnTo>
                    <a:pt x="8857" y="122"/>
                  </a:lnTo>
                  <a:lnTo>
                    <a:pt x="8784" y="24"/>
                  </a:lnTo>
                  <a:lnTo>
                    <a:pt x="86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8626237" y="603575"/>
              <a:ext cx="179355" cy="211028"/>
            </a:xfrm>
            <a:custGeom>
              <a:avLst/>
              <a:gdLst/>
              <a:ahLst/>
              <a:cxnLst/>
              <a:rect l="l" t="t" r="r" b="b"/>
              <a:pathLst>
                <a:path w="15695" h="16620" extrusionOk="0">
                  <a:moveTo>
                    <a:pt x="7786" y="755"/>
                  </a:moveTo>
                  <a:lnTo>
                    <a:pt x="7567" y="780"/>
                  </a:lnTo>
                  <a:lnTo>
                    <a:pt x="7324" y="804"/>
                  </a:lnTo>
                  <a:lnTo>
                    <a:pt x="7105" y="877"/>
                  </a:lnTo>
                  <a:lnTo>
                    <a:pt x="6910" y="999"/>
                  </a:lnTo>
                  <a:lnTo>
                    <a:pt x="6813" y="1072"/>
                  </a:lnTo>
                  <a:lnTo>
                    <a:pt x="6740" y="1145"/>
                  </a:lnTo>
                  <a:lnTo>
                    <a:pt x="6691" y="1242"/>
                  </a:lnTo>
                  <a:lnTo>
                    <a:pt x="6643" y="1364"/>
                  </a:lnTo>
                  <a:lnTo>
                    <a:pt x="6667" y="1388"/>
                  </a:lnTo>
                  <a:lnTo>
                    <a:pt x="6691" y="1412"/>
                  </a:lnTo>
                  <a:lnTo>
                    <a:pt x="6740" y="1388"/>
                  </a:lnTo>
                  <a:lnTo>
                    <a:pt x="6764" y="1412"/>
                  </a:lnTo>
                  <a:lnTo>
                    <a:pt x="6716" y="1461"/>
                  </a:lnTo>
                  <a:lnTo>
                    <a:pt x="6691" y="1510"/>
                  </a:lnTo>
                  <a:lnTo>
                    <a:pt x="6691" y="1680"/>
                  </a:lnTo>
                  <a:lnTo>
                    <a:pt x="6716" y="1826"/>
                  </a:lnTo>
                  <a:lnTo>
                    <a:pt x="6764" y="1996"/>
                  </a:lnTo>
                  <a:lnTo>
                    <a:pt x="6813" y="2166"/>
                  </a:lnTo>
                  <a:lnTo>
                    <a:pt x="6886" y="2312"/>
                  </a:lnTo>
                  <a:lnTo>
                    <a:pt x="7008" y="2434"/>
                  </a:lnTo>
                  <a:lnTo>
                    <a:pt x="7129" y="2556"/>
                  </a:lnTo>
                  <a:lnTo>
                    <a:pt x="7251" y="2629"/>
                  </a:lnTo>
                  <a:lnTo>
                    <a:pt x="7300" y="2629"/>
                  </a:lnTo>
                  <a:lnTo>
                    <a:pt x="7324" y="2604"/>
                  </a:lnTo>
                  <a:lnTo>
                    <a:pt x="7324" y="2580"/>
                  </a:lnTo>
                  <a:lnTo>
                    <a:pt x="7324" y="2556"/>
                  </a:lnTo>
                  <a:lnTo>
                    <a:pt x="7056" y="2069"/>
                  </a:lnTo>
                  <a:lnTo>
                    <a:pt x="6983" y="1826"/>
                  </a:lnTo>
                  <a:lnTo>
                    <a:pt x="6910" y="1583"/>
                  </a:lnTo>
                  <a:lnTo>
                    <a:pt x="7202" y="1874"/>
                  </a:lnTo>
                  <a:lnTo>
                    <a:pt x="7543" y="2142"/>
                  </a:lnTo>
                  <a:lnTo>
                    <a:pt x="7884" y="2385"/>
                  </a:lnTo>
                  <a:lnTo>
                    <a:pt x="8273" y="2580"/>
                  </a:lnTo>
                  <a:lnTo>
                    <a:pt x="8468" y="2677"/>
                  </a:lnTo>
                  <a:lnTo>
                    <a:pt x="8662" y="2726"/>
                  </a:lnTo>
                  <a:lnTo>
                    <a:pt x="8857" y="2775"/>
                  </a:lnTo>
                  <a:lnTo>
                    <a:pt x="9076" y="2823"/>
                  </a:lnTo>
                  <a:lnTo>
                    <a:pt x="9490" y="2823"/>
                  </a:lnTo>
                  <a:lnTo>
                    <a:pt x="9709" y="2799"/>
                  </a:lnTo>
                  <a:lnTo>
                    <a:pt x="9928" y="2750"/>
                  </a:lnTo>
                  <a:lnTo>
                    <a:pt x="9952" y="2726"/>
                  </a:lnTo>
                  <a:lnTo>
                    <a:pt x="9976" y="2677"/>
                  </a:lnTo>
                  <a:lnTo>
                    <a:pt x="9952" y="2629"/>
                  </a:lnTo>
                  <a:lnTo>
                    <a:pt x="9928" y="2604"/>
                  </a:lnTo>
                  <a:lnTo>
                    <a:pt x="9538" y="2531"/>
                  </a:lnTo>
                  <a:lnTo>
                    <a:pt x="9173" y="2458"/>
                  </a:lnTo>
                  <a:lnTo>
                    <a:pt x="8784" y="2410"/>
                  </a:lnTo>
                  <a:lnTo>
                    <a:pt x="8419" y="2312"/>
                  </a:lnTo>
                  <a:lnTo>
                    <a:pt x="8224" y="2239"/>
                  </a:lnTo>
                  <a:lnTo>
                    <a:pt x="8054" y="2142"/>
                  </a:lnTo>
                  <a:lnTo>
                    <a:pt x="7689" y="1947"/>
                  </a:lnTo>
                  <a:lnTo>
                    <a:pt x="7348" y="1728"/>
                  </a:lnTo>
                  <a:lnTo>
                    <a:pt x="7008" y="1510"/>
                  </a:lnTo>
                  <a:lnTo>
                    <a:pt x="7251" y="1583"/>
                  </a:lnTo>
                  <a:lnTo>
                    <a:pt x="7494" y="1631"/>
                  </a:lnTo>
                  <a:lnTo>
                    <a:pt x="7981" y="1753"/>
                  </a:lnTo>
                  <a:lnTo>
                    <a:pt x="8297" y="1826"/>
                  </a:lnTo>
                  <a:lnTo>
                    <a:pt x="8638" y="1923"/>
                  </a:lnTo>
                  <a:lnTo>
                    <a:pt x="8954" y="1947"/>
                  </a:lnTo>
                  <a:lnTo>
                    <a:pt x="9125" y="1947"/>
                  </a:lnTo>
                  <a:lnTo>
                    <a:pt x="9295" y="1923"/>
                  </a:lnTo>
                  <a:lnTo>
                    <a:pt x="9344" y="1899"/>
                  </a:lnTo>
                  <a:lnTo>
                    <a:pt x="9344" y="1850"/>
                  </a:lnTo>
                  <a:lnTo>
                    <a:pt x="9344" y="1826"/>
                  </a:lnTo>
                  <a:lnTo>
                    <a:pt x="9319" y="1777"/>
                  </a:lnTo>
                  <a:lnTo>
                    <a:pt x="9027" y="1655"/>
                  </a:lnTo>
                  <a:lnTo>
                    <a:pt x="8711" y="1558"/>
                  </a:lnTo>
                  <a:lnTo>
                    <a:pt x="8078" y="1437"/>
                  </a:lnTo>
                  <a:lnTo>
                    <a:pt x="7567" y="1315"/>
                  </a:lnTo>
                  <a:lnTo>
                    <a:pt x="7300" y="1266"/>
                  </a:lnTo>
                  <a:lnTo>
                    <a:pt x="7032" y="1266"/>
                  </a:lnTo>
                  <a:lnTo>
                    <a:pt x="7251" y="1145"/>
                  </a:lnTo>
                  <a:lnTo>
                    <a:pt x="7470" y="1072"/>
                  </a:lnTo>
                  <a:lnTo>
                    <a:pt x="7738" y="1047"/>
                  </a:lnTo>
                  <a:lnTo>
                    <a:pt x="8005" y="1072"/>
                  </a:lnTo>
                  <a:lnTo>
                    <a:pt x="8273" y="1120"/>
                  </a:lnTo>
                  <a:lnTo>
                    <a:pt x="8541" y="1193"/>
                  </a:lnTo>
                  <a:lnTo>
                    <a:pt x="8760" y="1266"/>
                  </a:lnTo>
                  <a:lnTo>
                    <a:pt x="8954" y="1339"/>
                  </a:lnTo>
                  <a:lnTo>
                    <a:pt x="9368" y="1558"/>
                  </a:lnTo>
                  <a:lnTo>
                    <a:pt x="9806" y="1753"/>
                  </a:lnTo>
                  <a:lnTo>
                    <a:pt x="10001" y="1826"/>
                  </a:lnTo>
                  <a:lnTo>
                    <a:pt x="10220" y="1874"/>
                  </a:lnTo>
                  <a:lnTo>
                    <a:pt x="10268" y="1850"/>
                  </a:lnTo>
                  <a:lnTo>
                    <a:pt x="10293" y="1826"/>
                  </a:lnTo>
                  <a:lnTo>
                    <a:pt x="10317" y="1801"/>
                  </a:lnTo>
                  <a:lnTo>
                    <a:pt x="10293" y="1753"/>
                  </a:lnTo>
                  <a:lnTo>
                    <a:pt x="10098" y="1558"/>
                  </a:lnTo>
                  <a:lnTo>
                    <a:pt x="9879" y="1388"/>
                  </a:lnTo>
                  <a:lnTo>
                    <a:pt x="9611" y="1242"/>
                  </a:lnTo>
                  <a:lnTo>
                    <a:pt x="9344" y="1120"/>
                  </a:lnTo>
                  <a:lnTo>
                    <a:pt x="9052" y="1023"/>
                  </a:lnTo>
                  <a:lnTo>
                    <a:pt x="8760" y="926"/>
                  </a:lnTo>
                  <a:lnTo>
                    <a:pt x="8224" y="804"/>
                  </a:lnTo>
                  <a:lnTo>
                    <a:pt x="8030" y="755"/>
                  </a:lnTo>
                  <a:close/>
                  <a:moveTo>
                    <a:pt x="5888" y="1996"/>
                  </a:moveTo>
                  <a:lnTo>
                    <a:pt x="5864" y="2020"/>
                  </a:lnTo>
                  <a:lnTo>
                    <a:pt x="5694" y="2142"/>
                  </a:lnTo>
                  <a:lnTo>
                    <a:pt x="5523" y="2264"/>
                  </a:lnTo>
                  <a:lnTo>
                    <a:pt x="5207" y="2556"/>
                  </a:lnTo>
                  <a:lnTo>
                    <a:pt x="4891" y="2823"/>
                  </a:lnTo>
                  <a:lnTo>
                    <a:pt x="4745" y="2969"/>
                  </a:lnTo>
                  <a:lnTo>
                    <a:pt x="4623" y="3140"/>
                  </a:lnTo>
                  <a:lnTo>
                    <a:pt x="4623" y="3188"/>
                  </a:lnTo>
                  <a:lnTo>
                    <a:pt x="4647" y="3213"/>
                  </a:lnTo>
                  <a:lnTo>
                    <a:pt x="4842" y="3115"/>
                  </a:lnTo>
                  <a:lnTo>
                    <a:pt x="4988" y="3018"/>
                  </a:lnTo>
                  <a:lnTo>
                    <a:pt x="5280" y="2775"/>
                  </a:lnTo>
                  <a:lnTo>
                    <a:pt x="5645" y="2458"/>
                  </a:lnTo>
                  <a:lnTo>
                    <a:pt x="5986" y="2166"/>
                  </a:lnTo>
                  <a:lnTo>
                    <a:pt x="6010" y="2093"/>
                  </a:lnTo>
                  <a:lnTo>
                    <a:pt x="5986" y="2045"/>
                  </a:lnTo>
                  <a:lnTo>
                    <a:pt x="5937" y="1996"/>
                  </a:lnTo>
                  <a:close/>
                  <a:moveTo>
                    <a:pt x="6107" y="5622"/>
                  </a:moveTo>
                  <a:lnTo>
                    <a:pt x="6059" y="5646"/>
                  </a:lnTo>
                  <a:lnTo>
                    <a:pt x="6010" y="5670"/>
                  </a:lnTo>
                  <a:lnTo>
                    <a:pt x="5961" y="5719"/>
                  </a:lnTo>
                  <a:lnTo>
                    <a:pt x="5888" y="5768"/>
                  </a:lnTo>
                  <a:lnTo>
                    <a:pt x="5815" y="5816"/>
                  </a:lnTo>
                  <a:lnTo>
                    <a:pt x="5767" y="5889"/>
                  </a:lnTo>
                  <a:lnTo>
                    <a:pt x="5718" y="5987"/>
                  </a:lnTo>
                  <a:lnTo>
                    <a:pt x="5669" y="6157"/>
                  </a:lnTo>
                  <a:lnTo>
                    <a:pt x="5669" y="6327"/>
                  </a:lnTo>
                  <a:lnTo>
                    <a:pt x="5669" y="6425"/>
                  </a:lnTo>
                  <a:lnTo>
                    <a:pt x="5718" y="6546"/>
                  </a:lnTo>
                  <a:lnTo>
                    <a:pt x="5767" y="6644"/>
                  </a:lnTo>
                  <a:lnTo>
                    <a:pt x="5815" y="6717"/>
                  </a:lnTo>
                  <a:lnTo>
                    <a:pt x="5888" y="6790"/>
                  </a:lnTo>
                  <a:lnTo>
                    <a:pt x="5986" y="6863"/>
                  </a:lnTo>
                  <a:lnTo>
                    <a:pt x="6083" y="6911"/>
                  </a:lnTo>
                  <a:lnTo>
                    <a:pt x="6180" y="6936"/>
                  </a:lnTo>
                  <a:lnTo>
                    <a:pt x="6326" y="6936"/>
                  </a:lnTo>
                  <a:lnTo>
                    <a:pt x="6399" y="6911"/>
                  </a:lnTo>
                  <a:lnTo>
                    <a:pt x="6448" y="6863"/>
                  </a:lnTo>
                  <a:lnTo>
                    <a:pt x="6570" y="6717"/>
                  </a:lnTo>
                  <a:lnTo>
                    <a:pt x="6643" y="6546"/>
                  </a:lnTo>
                  <a:lnTo>
                    <a:pt x="6667" y="6352"/>
                  </a:lnTo>
                  <a:lnTo>
                    <a:pt x="6667" y="6157"/>
                  </a:lnTo>
                  <a:lnTo>
                    <a:pt x="6618" y="5962"/>
                  </a:lnTo>
                  <a:lnTo>
                    <a:pt x="6594" y="5889"/>
                  </a:lnTo>
                  <a:lnTo>
                    <a:pt x="6521" y="5792"/>
                  </a:lnTo>
                  <a:lnTo>
                    <a:pt x="6472" y="5719"/>
                  </a:lnTo>
                  <a:lnTo>
                    <a:pt x="6375" y="5670"/>
                  </a:lnTo>
                  <a:lnTo>
                    <a:pt x="6302" y="5622"/>
                  </a:lnTo>
                  <a:close/>
                  <a:moveTo>
                    <a:pt x="9368" y="5622"/>
                  </a:moveTo>
                  <a:lnTo>
                    <a:pt x="9319" y="5646"/>
                  </a:lnTo>
                  <a:lnTo>
                    <a:pt x="9271" y="5670"/>
                  </a:lnTo>
                  <a:lnTo>
                    <a:pt x="9222" y="5719"/>
                  </a:lnTo>
                  <a:lnTo>
                    <a:pt x="9149" y="5768"/>
                  </a:lnTo>
                  <a:lnTo>
                    <a:pt x="9076" y="5816"/>
                  </a:lnTo>
                  <a:lnTo>
                    <a:pt x="9027" y="5889"/>
                  </a:lnTo>
                  <a:lnTo>
                    <a:pt x="8979" y="5987"/>
                  </a:lnTo>
                  <a:lnTo>
                    <a:pt x="8930" y="6157"/>
                  </a:lnTo>
                  <a:lnTo>
                    <a:pt x="8930" y="6327"/>
                  </a:lnTo>
                  <a:lnTo>
                    <a:pt x="8930" y="6425"/>
                  </a:lnTo>
                  <a:lnTo>
                    <a:pt x="8979" y="6546"/>
                  </a:lnTo>
                  <a:lnTo>
                    <a:pt x="9027" y="6644"/>
                  </a:lnTo>
                  <a:lnTo>
                    <a:pt x="9076" y="6717"/>
                  </a:lnTo>
                  <a:lnTo>
                    <a:pt x="9149" y="6790"/>
                  </a:lnTo>
                  <a:lnTo>
                    <a:pt x="9246" y="6863"/>
                  </a:lnTo>
                  <a:lnTo>
                    <a:pt x="9344" y="6911"/>
                  </a:lnTo>
                  <a:lnTo>
                    <a:pt x="9441" y="6936"/>
                  </a:lnTo>
                  <a:lnTo>
                    <a:pt x="9587" y="6936"/>
                  </a:lnTo>
                  <a:lnTo>
                    <a:pt x="9660" y="6911"/>
                  </a:lnTo>
                  <a:lnTo>
                    <a:pt x="9709" y="6863"/>
                  </a:lnTo>
                  <a:lnTo>
                    <a:pt x="9830" y="6717"/>
                  </a:lnTo>
                  <a:lnTo>
                    <a:pt x="9903" y="6546"/>
                  </a:lnTo>
                  <a:lnTo>
                    <a:pt x="9928" y="6352"/>
                  </a:lnTo>
                  <a:lnTo>
                    <a:pt x="9928" y="6157"/>
                  </a:lnTo>
                  <a:lnTo>
                    <a:pt x="9879" y="5962"/>
                  </a:lnTo>
                  <a:lnTo>
                    <a:pt x="9855" y="5889"/>
                  </a:lnTo>
                  <a:lnTo>
                    <a:pt x="9782" y="5792"/>
                  </a:lnTo>
                  <a:lnTo>
                    <a:pt x="9733" y="5719"/>
                  </a:lnTo>
                  <a:lnTo>
                    <a:pt x="9636" y="5670"/>
                  </a:lnTo>
                  <a:lnTo>
                    <a:pt x="9563" y="5622"/>
                  </a:lnTo>
                  <a:close/>
                  <a:moveTo>
                    <a:pt x="7786" y="6765"/>
                  </a:moveTo>
                  <a:lnTo>
                    <a:pt x="7738" y="6814"/>
                  </a:lnTo>
                  <a:lnTo>
                    <a:pt x="7713" y="6863"/>
                  </a:lnTo>
                  <a:lnTo>
                    <a:pt x="7713" y="7082"/>
                  </a:lnTo>
                  <a:lnTo>
                    <a:pt x="7738" y="7301"/>
                  </a:lnTo>
                  <a:lnTo>
                    <a:pt x="7738" y="7520"/>
                  </a:lnTo>
                  <a:lnTo>
                    <a:pt x="7762" y="7739"/>
                  </a:lnTo>
                  <a:lnTo>
                    <a:pt x="7786" y="7787"/>
                  </a:lnTo>
                  <a:lnTo>
                    <a:pt x="7811" y="7812"/>
                  </a:lnTo>
                  <a:lnTo>
                    <a:pt x="7908" y="7860"/>
                  </a:lnTo>
                  <a:lnTo>
                    <a:pt x="7957" y="7836"/>
                  </a:lnTo>
                  <a:lnTo>
                    <a:pt x="8005" y="7836"/>
                  </a:lnTo>
                  <a:lnTo>
                    <a:pt x="8030" y="7787"/>
                  </a:lnTo>
                  <a:lnTo>
                    <a:pt x="8054" y="7739"/>
                  </a:lnTo>
                  <a:lnTo>
                    <a:pt x="8054" y="7641"/>
                  </a:lnTo>
                  <a:lnTo>
                    <a:pt x="8054" y="7520"/>
                  </a:lnTo>
                  <a:lnTo>
                    <a:pt x="8030" y="7301"/>
                  </a:lnTo>
                  <a:lnTo>
                    <a:pt x="7981" y="7057"/>
                  </a:lnTo>
                  <a:lnTo>
                    <a:pt x="7957" y="6936"/>
                  </a:lnTo>
                  <a:lnTo>
                    <a:pt x="7884" y="6814"/>
                  </a:lnTo>
                  <a:lnTo>
                    <a:pt x="7835" y="6765"/>
                  </a:lnTo>
                  <a:close/>
                  <a:moveTo>
                    <a:pt x="8589" y="8274"/>
                  </a:moveTo>
                  <a:lnTo>
                    <a:pt x="8249" y="8371"/>
                  </a:lnTo>
                  <a:lnTo>
                    <a:pt x="7932" y="8444"/>
                  </a:lnTo>
                  <a:lnTo>
                    <a:pt x="7592" y="8469"/>
                  </a:lnTo>
                  <a:lnTo>
                    <a:pt x="7421" y="8469"/>
                  </a:lnTo>
                  <a:lnTo>
                    <a:pt x="7251" y="8444"/>
                  </a:lnTo>
                  <a:lnTo>
                    <a:pt x="7202" y="8469"/>
                  </a:lnTo>
                  <a:lnTo>
                    <a:pt x="7178" y="8469"/>
                  </a:lnTo>
                  <a:lnTo>
                    <a:pt x="7154" y="8517"/>
                  </a:lnTo>
                  <a:lnTo>
                    <a:pt x="7178" y="8542"/>
                  </a:lnTo>
                  <a:lnTo>
                    <a:pt x="7227" y="8639"/>
                  </a:lnTo>
                  <a:lnTo>
                    <a:pt x="7300" y="8688"/>
                  </a:lnTo>
                  <a:lnTo>
                    <a:pt x="7373" y="8761"/>
                  </a:lnTo>
                  <a:lnTo>
                    <a:pt x="7470" y="8785"/>
                  </a:lnTo>
                  <a:lnTo>
                    <a:pt x="7665" y="8834"/>
                  </a:lnTo>
                  <a:lnTo>
                    <a:pt x="7908" y="8834"/>
                  </a:lnTo>
                  <a:lnTo>
                    <a:pt x="8127" y="8809"/>
                  </a:lnTo>
                  <a:lnTo>
                    <a:pt x="8370" y="8761"/>
                  </a:lnTo>
                  <a:lnTo>
                    <a:pt x="8565" y="8712"/>
                  </a:lnTo>
                  <a:lnTo>
                    <a:pt x="8735" y="8639"/>
                  </a:lnTo>
                  <a:lnTo>
                    <a:pt x="8808" y="8590"/>
                  </a:lnTo>
                  <a:lnTo>
                    <a:pt x="8833" y="8542"/>
                  </a:lnTo>
                  <a:lnTo>
                    <a:pt x="8833" y="8469"/>
                  </a:lnTo>
                  <a:lnTo>
                    <a:pt x="8833" y="8396"/>
                  </a:lnTo>
                  <a:lnTo>
                    <a:pt x="8784" y="8347"/>
                  </a:lnTo>
                  <a:lnTo>
                    <a:pt x="8735" y="8298"/>
                  </a:lnTo>
                  <a:lnTo>
                    <a:pt x="8662" y="8274"/>
                  </a:lnTo>
                  <a:close/>
                  <a:moveTo>
                    <a:pt x="6618" y="9928"/>
                  </a:moveTo>
                  <a:lnTo>
                    <a:pt x="6862" y="10026"/>
                  </a:lnTo>
                  <a:lnTo>
                    <a:pt x="7105" y="10099"/>
                  </a:lnTo>
                  <a:lnTo>
                    <a:pt x="7373" y="10172"/>
                  </a:lnTo>
                  <a:lnTo>
                    <a:pt x="7616" y="10220"/>
                  </a:lnTo>
                  <a:lnTo>
                    <a:pt x="7859" y="10245"/>
                  </a:lnTo>
                  <a:lnTo>
                    <a:pt x="8127" y="10269"/>
                  </a:lnTo>
                  <a:lnTo>
                    <a:pt x="8370" y="10245"/>
                  </a:lnTo>
                  <a:lnTo>
                    <a:pt x="8614" y="10220"/>
                  </a:lnTo>
                  <a:lnTo>
                    <a:pt x="8833" y="10172"/>
                  </a:lnTo>
                  <a:lnTo>
                    <a:pt x="9052" y="10123"/>
                  </a:lnTo>
                  <a:lnTo>
                    <a:pt x="9027" y="10366"/>
                  </a:lnTo>
                  <a:lnTo>
                    <a:pt x="8735" y="10391"/>
                  </a:lnTo>
                  <a:lnTo>
                    <a:pt x="8443" y="10415"/>
                  </a:lnTo>
                  <a:lnTo>
                    <a:pt x="8419" y="10415"/>
                  </a:lnTo>
                  <a:lnTo>
                    <a:pt x="8151" y="10391"/>
                  </a:lnTo>
                  <a:lnTo>
                    <a:pt x="8005" y="10391"/>
                  </a:lnTo>
                  <a:lnTo>
                    <a:pt x="7859" y="10415"/>
                  </a:lnTo>
                  <a:lnTo>
                    <a:pt x="7859" y="10439"/>
                  </a:lnTo>
                  <a:lnTo>
                    <a:pt x="7835" y="10464"/>
                  </a:lnTo>
                  <a:lnTo>
                    <a:pt x="7835" y="10512"/>
                  </a:lnTo>
                  <a:lnTo>
                    <a:pt x="7884" y="10585"/>
                  </a:lnTo>
                  <a:lnTo>
                    <a:pt x="7932" y="10610"/>
                  </a:lnTo>
                  <a:lnTo>
                    <a:pt x="8078" y="10683"/>
                  </a:lnTo>
                  <a:lnTo>
                    <a:pt x="8224" y="10707"/>
                  </a:lnTo>
                  <a:lnTo>
                    <a:pt x="8346" y="10731"/>
                  </a:lnTo>
                  <a:lnTo>
                    <a:pt x="8687" y="10731"/>
                  </a:lnTo>
                  <a:lnTo>
                    <a:pt x="8857" y="10707"/>
                  </a:lnTo>
                  <a:lnTo>
                    <a:pt x="9027" y="10683"/>
                  </a:lnTo>
                  <a:lnTo>
                    <a:pt x="9027" y="10804"/>
                  </a:lnTo>
                  <a:lnTo>
                    <a:pt x="8687" y="10853"/>
                  </a:lnTo>
                  <a:lnTo>
                    <a:pt x="8541" y="10877"/>
                  </a:lnTo>
                  <a:lnTo>
                    <a:pt x="8370" y="10902"/>
                  </a:lnTo>
                  <a:lnTo>
                    <a:pt x="7932" y="10902"/>
                  </a:lnTo>
                  <a:lnTo>
                    <a:pt x="7786" y="10950"/>
                  </a:lnTo>
                  <a:lnTo>
                    <a:pt x="7762" y="10999"/>
                  </a:lnTo>
                  <a:lnTo>
                    <a:pt x="7786" y="11023"/>
                  </a:lnTo>
                  <a:lnTo>
                    <a:pt x="7884" y="11121"/>
                  </a:lnTo>
                  <a:lnTo>
                    <a:pt x="8030" y="11194"/>
                  </a:lnTo>
                  <a:lnTo>
                    <a:pt x="8200" y="11242"/>
                  </a:lnTo>
                  <a:lnTo>
                    <a:pt x="8589" y="11242"/>
                  </a:lnTo>
                  <a:lnTo>
                    <a:pt x="8760" y="11218"/>
                  </a:lnTo>
                  <a:lnTo>
                    <a:pt x="8930" y="11194"/>
                  </a:lnTo>
                  <a:lnTo>
                    <a:pt x="9076" y="11121"/>
                  </a:lnTo>
                  <a:lnTo>
                    <a:pt x="9125" y="11218"/>
                  </a:lnTo>
                  <a:lnTo>
                    <a:pt x="8954" y="11291"/>
                  </a:lnTo>
                  <a:lnTo>
                    <a:pt x="8760" y="11340"/>
                  </a:lnTo>
                  <a:lnTo>
                    <a:pt x="8151" y="11461"/>
                  </a:lnTo>
                  <a:lnTo>
                    <a:pt x="8127" y="11461"/>
                  </a:lnTo>
                  <a:lnTo>
                    <a:pt x="8127" y="11486"/>
                  </a:lnTo>
                  <a:lnTo>
                    <a:pt x="8151" y="11510"/>
                  </a:lnTo>
                  <a:lnTo>
                    <a:pt x="8346" y="11583"/>
                  </a:lnTo>
                  <a:lnTo>
                    <a:pt x="8589" y="11607"/>
                  </a:lnTo>
                  <a:lnTo>
                    <a:pt x="8370" y="11656"/>
                  </a:lnTo>
                  <a:lnTo>
                    <a:pt x="8151" y="11680"/>
                  </a:lnTo>
                  <a:lnTo>
                    <a:pt x="7932" y="11680"/>
                  </a:lnTo>
                  <a:lnTo>
                    <a:pt x="7713" y="11656"/>
                  </a:lnTo>
                  <a:lnTo>
                    <a:pt x="7421" y="11632"/>
                  </a:lnTo>
                  <a:lnTo>
                    <a:pt x="7129" y="11559"/>
                  </a:lnTo>
                  <a:lnTo>
                    <a:pt x="6862" y="11461"/>
                  </a:lnTo>
                  <a:lnTo>
                    <a:pt x="6740" y="11388"/>
                  </a:lnTo>
                  <a:lnTo>
                    <a:pt x="6618" y="11291"/>
                  </a:lnTo>
                  <a:lnTo>
                    <a:pt x="6594" y="11242"/>
                  </a:lnTo>
                  <a:lnTo>
                    <a:pt x="6667" y="11194"/>
                  </a:lnTo>
                  <a:lnTo>
                    <a:pt x="6716" y="11121"/>
                  </a:lnTo>
                  <a:lnTo>
                    <a:pt x="6716" y="11023"/>
                  </a:lnTo>
                  <a:lnTo>
                    <a:pt x="6716" y="10950"/>
                  </a:lnTo>
                  <a:lnTo>
                    <a:pt x="6667" y="10804"/>
                  </a:lnTo>
                  <a:lnTo>
                    <a:pt x="6618" y="10610"/>
                  </a:lnTo>
                  <a:lnTo>
                    <a:pt x="6594" y="10415"/>
                  </a:lnTo>
                  <a:lnTo>
                    <a:pt x="6594" y="10245"/>
                  </a:lnTo>
                  <a:lnTo>
                    <a:pt x="6618" y="10074"/>
                  </a:lnTo>
                  <a:lnTo>
                    <a:pt x="6643" y="9977"/>
                  </a:lnTo>
                  <a:lnTo>
                    <a:pt x="6643" y="9953"/>
                  </a:lnTo>
                  <a:lnTo>
                    <a:pt x="6618" y="10001"/>
                  </a:lnTo>
                  <a:lnTo>
                    <a:pt x="6618" y="9928"/>
                  </a:lnTo>
                  <a:close/>
                  <a:moveTo>
                    <a:pt x="9636" y="11218"/>
                  </a:moveTo>
                  <a:lnTo>
                    <a:pt x="9782" y="11291"/>
                  </a:lnTo>
                  <a:lnTo>
                    <a:pt x="9928" y="11364"/>
                  </a:lnTo>
                  <a:lnTo>
                    <a:pt x="9855" y="11510"/>
                  </a:lnTo>
                  <a:lnTo>
                    <a:pt x="9757" y="11632"/>
                  </a:lnTo>
                  <a:lnTo>
                    <a:pt x="9636" y="11778"/>
                  </a:lnTo>
                  <a:lnTo>
                    <a:pt x="9514" y="11875"/>
                  </a:lnTo>
                  <a:lnTo>
                    <a:pt x="9246" y="12070"/>
                  </a:lnTo>
                  <a:lnTo>
                    <a:pt x="8930" y="12240"/>
                  </a:lnTo>
                  <a:lnTo>
                    <a:pt x="8589" y="12362"/>
                  </a:lnTo>
                  <a:lnTo>
                    <a:pt x="8249" y="12435"/>
                  </a:lnTo>
                  <a:lnTo>
                    <a:pt x="7908" y="12483"/>
                  </a:lnTo>
                  <a:lnTo>
                    <a:pt x="7592" y="12508"/>
                  </a:lnTo>
                  <a:lnTo>
                    <a:pt x="7227" y="12508"/>
                  </a:lnTo>
                  <a:lnTo>
                    <a:pt x="6886" y="12459"/>
                  </a:lnTo>
                  <a:lnTo>
                    <a:pt x="6521" y="12362"/>
                  </a:lnTo>
                  <a:lnTo>
                    <a:pt x="6375" y="12289"/>
                  </a:lnTo>
                  <a:lnTo>
                    <a:pt x="6205" y="12216"/>
                  </a:lnTo>
                  <a:lnTo>
                    <a:pt x="6083" y="12118"/>
                  </a:lnTo>
                  <a:lnTo>
                    <a:pt x="5986" y="12021"/>
                  </a:lnTo>
                  <a:lnTo>
                    <a:pt x="5888" y="11924"/>
                  </a:lnTo>
                  <a:lnTo>
                    <a:pt x="5815" y="11826"/>
                  </a:lnTo>
                  <a:lnTo>
                    <a:pt x="5694" y="11583"/>
                  </a:lnTo>
                  <a:lnTo>
                    <a:pt x="5572" y="11315"/>
                  </a:lnTo>
                  <a:lnTo>
                    <a:pt x="5645" y="11291"/>
                  </a:lnTo>
                  <a:lnTo>
                    <a:pt x="5840" y="11267"/>
                  </a:lnTo>
                  <a:lnTo>
                    <a:pt x="6107" y="11242"/>
                  </a:lnTo>
                  <a:lnTo>
                    <a:pt x="6180" y="11364"/>
                  </a:lnTo>
                  <a:lnTo>
                    <a:pt x="6278" y="11486"/>
                  </a:lnTo>
                  <a:lnTo>
                    <a:pt x="6448" y="11656"/>
                  </a:lnTo>
                  <a:lnTo>
                    <a:pt x="6594" y="11753"/>
                  </a:lnTo>
                  <a:lnTo>
                    <a:pt x="6764" y="11851"/>
                  </a:lnTo>
                  <a:lnTo>
                    <a:pt x="7105" y="11972"/>
                  </a:lnTo>
                  <a:lnTo>
                    <a:pt x="7446" y="12045"/>
                  </a:lnTo>
                  <a:lnTo>
                    <a:pt x="7811" y="12094"/>
                  </a:lnTo>
                  <a:lnTo>
                    <a:pt x="8151" y="12094"/>
                  </a:lnTo>
                  <a:lnTo>
                    <a:pt x="8492" y="12070"/>
                  </a:lnTo>
                  <a:lnTo>
                    <a:pt x="8833" y="11972"/>
                  </a:lnTo>
                  <a:lnTo>
                    <a:pt x="9003" y="11924"/>
                  </a:lnTo>
                  <a:lnTo>
                    <a:pt x="9173" y="11851"/>
                  </a:lnTo>
                  <a:lnTo>
                    <a:pt x="9295" y="11753"/>
                  </a:lnTo>
                  <a:lnTo>
                    <a:pt x="9441" y="11607"/>
                  </a:lnTo>
                  <a:lnTo>
                    <a:pt x="9563" y="11461"/>
                  </a:lnTo>
                  <a:lnTo>
                    <a:pt x="9587" y="11364"/>
                  </a:lnTo>
                  <a:lnTo>
                    <a:pt x="9611" y="11291"/>
                  </a:lnTo>
                  <a:lnTo>
                    <a:pt x="9636" y="11218"/>
                  </a:lnTo>
                  <a:close/>
                  <a:moveTo>
                    <a:pt x="5231" y="11437"/>
                  </a:moveTo>
                  <a:lnTo>
                    <a:pt x="5231" y="11583"/>
                  </a:lnTo>
                  <a:lnTo>
                    <a:pt x="5280" y="11729"/>
                  </a:lnTo>
                  <a:lnTo>
                    <a:pt x="5329" y="11875"/>
                  </a:lnTo>
                  <a:lnTo>
                    <a:pt x="5402" y="12021"/>
                  </a:lnTo>
                  <a:lnTo>
                    <a:pt x="5596" y="12264"/>
                  </a:lnTo>
                  <a:lnTo>
                    <a:pt x="5815" y="12459"/>
                  </a:lnTo>
                  <a:lnTo>
                    <a:pt x="6010" y="12581"/>
                  </a:lnTo>
                  <a:lnTo>
                    <a:pt x="6205" y="12702"/>
                  </a:lnTo>
                  <a:lnTo>
                    <a:pt x="6399" y="12775"/>
                  </a:lnTo>
                  <a:lnTo>
                    <a:pt x="6618" y="12848"/>
                  </a:lnTo>
                  <a:lnTo>
                    <a:pt x="6837" y="12897"/>
                  </a:lnTo>
                  <a:lnTo>
                    <a:pt x="7056" y="12946"/>
                  </a:lnTo>
                  <a:lnTo>
                    <a:pt x="7494" y="12970"/>
                  </a:lnTo>
                  <a:lnTo>
                    <a:pt x="7908" y="12946"/>
                  </a:lnTo>
                  <a:lnTo>
                    <a:pt x="8322" y="12897"/>
                  </a:lnTo>
                  <a:lnTo>
                    <a:pt x="8760" y="12775"/>
                  </a:lnTo>
                  <a:lnTo>
                    <a:pt x="9149" y="12629"/>
                  </a:lnTo>
                  <a:lnTo>
                    <a:pt x="9344" y="12532"/>
                  </a:lnTo>
                  <a:lnTo>
                    <a:pt x="9538" y="12410"/>
                  </a:lnTo>
                  <a:lnTo>
                    <a:pt x="9709" y="12289"/>
                  </a:lnTo>
                  <a:lnTo>
                    <a:pt x="9879" y="12143"/>
                  </a:lnTo>
                  <a:lnTo>
                    <a:pt x="10025" y="11997"/>
                  </a:lnTo>
                  <a:lnTo>
                    <a:pt x="10147" y="11851"/>
                  </a:lnTo>
                  <a:lnTo>
                    <a:pt x="10268" y="11656"/>
                  </a:lnTo>
                  <a:lnTo>
                    <a:pt x="10366" y="11486"/>
                  </a:lnTo>
                  <a:lnTo>
                    <a:pt x="10950" y="11583"/>
                  </a:lnTo>
                  <a:lnTo>
                    <a:pt x="10974" y="11583"/>
                  </a:lnTo>
                  <a:lnTo>
                    <a:pt x="10828" y="11680"/>
                  </a:lnTo>
                  <a:lnTo>
                    <a:pt x="10658" y="11778"/>
                  </a:lnTo>
                  <a:lnTo>
                    <a:pt x="10512" y="11899"/>
                  </a:lnTo>
                  <a:lnTo>
                    <a:pt x="10366" y="12045"/>
                  </a:lnTo>
                  <a:lnTo>
                    <a:pt x="10317" y="12118"/>
                  </a:lnTo>
                  <a:lnTo>
                    <a:pt x="10293" y="12216"/>
                  </a:lnTo>
                  <a:lnTo>
                    <a:pt x="10439" y="12167"/>
                  </a:lnTo>
                  <a:lnTo>
                    <a:pt x="10585" y="12094"/>
                  </a:lnTo>
                  <a:lnTo>
                    <a:pt x="10852" y="11924"/>
                  </a:lnTo>
                  <a:lnTo>
                    <a:pt x="11193" y="11778"/>
                  </a:lnTo>
                  <a:lnTo>
                    <a:pt x="11315" y="11753"/>
                  </a:lnTo>
                  <a:lnTo>
                    <a:pt x="11436" y="11705"/>
                  </a:lnTo>
                  <a:lnTo>
                    <a:pt x="11461" y="11680"/>
                  </a:lnTo>
                  <a:lnTo>
                    <a:pt x="12020" y="11851"/>
                  </a:lnTo>
                  <a:lnTo>
                    <a:pt x="11728" y="11948"/>
                  </a:lnTo>
                  <a:lnTo>
                    <a:pt x="11436" y="12070"/>
                  </a:lnTo>
                  <a:lnTo>
                    <a:pt x="11144" y="12191"/>
                  </a:lnTo>
                  <a:lnTo>
                    <a:pt x="10877" y="12362"/>
                  </a:lnTo>
                  <a:lnTo>
                    <a:pt x="10633" y="12532"/>
                  </a:lnTo>
                  <a:lnTo>
                    <a:pt x="10609" y="12556"/>
                  </a:lnTo>
                  <a:lnTo>
                    <a:pt x="10633" y="12581"/>
                  </a:lnTo>
                  <a:lnTo>
                    <a:pt x="11144" y="12386"/>
                  </a:lnTo>
                  <a:lnTo>
                    <a:pt x="11655" y="12216"/>
                  </a:lnTo>
                  <a:lnTo>
                    <a:pt x="11874" y="12167"/>
                  </a:lnTo>
                  <a:lnTo>
                    <a:pt x="12093" y="12118"/>
                  </a:lnTo>
                  <a:lnTo>
                    <a:pt x="12312" y="12094"/>
                  </a:lnTo>
                  <a:lnTo>
                    <a:pt x="12531" y="12021"/>
                  </a:lnTo>
                  <a:lnTo>
                    <a:pt x="12969" y="12216"/>
                  </a:lnTo>
                  <a:lnTo>
                    <a:pt x="12726" y="12289"/>
                  </a:lnTo>
                  <a:lnTo>
                    <a:pt x="12507" y="12386"/>
                  </a:lnTo>
                  <a:lnTo>
                    <a:pt x="11874" y="12654"/>
                  </a:lnTo>
                  <a:lnTo>
                    <a:pt x="11582" y="12800"/>
                  </a:lnTo>
                  <a:lnTo>
                    <a:pt x="11266" y="12897"/>
                  </a:lnTo>
                  <a:lnTo>
                    <a:pt x="11242" y="12921"/>
                  </a:lnTo>
                  <a:lnTo>
                    <a:pt x="11217" y="12946"/>
                  </a:lnTo>
                  <a:lnTo>
                    <a:pt x="11242" y="12970"/>
                  </a:lnTo>
                  <a:lnTo>
                    <a:pt x="11266" y="12994"/>
                  </a:lnTo>
                  <a:lnTo>
                    <a:pt x="11850" y="12873"/>
                  </a:lnTo>
                  <a:lnTo>
                    <a:pt x="12458" y="12727"/>
                  </a:lnTo>
                  <a:lnTo>
                    <a:pt x="12677" y="12678"/>
                  </a:lnTo>
                  <a:lnTo>
                    <a:pt x="12920" y="12629"/>
                  </a:lnTo>
                  <a:lnTo>
                    <a:pt x="13164" y="12556"/>
                  </a:lnTo>
                  <a:lnTo>
                    <a:pt x="13285" y="12508"/>
                  </a:lnTo>
                  <a:lnTo>
                    <a:pt x="13383" y="12459"/>
                  </a:lnTo>
                  <a:lnTo>
                    <a:pt x="13626" y="12629"/>
                  </a:lnTo>
                  <a:lnTo>
                    <a:pt x="13869" y="12824"/>
                  </a:lnTo>
                  <a:lnTo>
                    <a:pt x="13602" y="12873"/>
                  </a:lnTo>
                  <a:lnTo>
                    <a:pt x="12847" y="13067"/>
                  </a:lnTo>
                  <a:lnTo>
                    <a:pt x="12482" y="13165"/>
                  </a:lnTo>
                  <a:lnTo>
                    <a:pt x="12142" y="13286"/>
                  </a:lnTo>
                  <a:lnTo>
                    <a:pt x="12093" y="13335"/>
                  </a:lnTo>
                  <a:lnTo>
                    <a:pt x="12117" y="13359"/>
                  </a:lnTo>
                  <a:lnTo>
                    <a:pt x="12263" y="13408"/>
                  </a:lnTo>
                  <a:lnTo>
                    <a:pt x="12409" y="13432"/>
                  </a:lnTo>
                  <a:lnTo>
                    <a:pt x="12531" y="13457"/>
                  </a:lnTo>
                  <a:lnTo>
                    <a:pt x="12677" y="13432"/>
                  </a:lnTo>
                  <a:lnTo>
                    <a:pt x="12969" y="13408"/>
                  </a:lnTo>
                  <a:lnTo>
                    <a:pt x="13237" y="13335"/>
                  </a:lnTo>
                  <a:lnTo>
                    <a:pt x="13675" y="13238"/>
                  </a:lnTo>
                  <a:lnTo>
                    <a:pt x="13869" y="13189"/>
                  </a:lnTo>
                  <a:lnTo>
                    <a:pt x="14088" y="13165"/>
                  </a:lnTo>
                  <a:lnTo>
                    <a:pt x="14186" y="13140"/>
                  </a:lnTo>
                  <a:lnTo>
                    <a:pt x="14356" y="13335"/>
                  </a:lnTo>
                  <a:lnTo>
                    <a:pt x="14502" y="13530"/>
                  </a:lnTo>
                  <a:lnTo>
                    <a:pt x="14186" y="13554"/>
                  </a:lnTo>
                  <a:lnTo>
                    <a:pt x="13845" y="13578"/>
                  </a:lnTo>
                  <a:lnTo>
                    <a:pt x="13529" y="13627"/>
                  </a:lnTo>
                  <a:lnTo>
                    <a:pt x="13212" y="13676"/>
                  </a:lnTo>
                  <a:lnTo>
                    <a:pt x="13042" y="13724"/>
                  </a:lnTo>
                  <a:lnTo>
                    <a:pt x="12896" y="13773"/>
                  </a:lnTo>
                  <a:lnTo>
                    <a:pt x="12872" y="13797"/>
                  </a:lnTo>
                  <a:lnTo>
                    <a:pt x="12872" y="13822"/>
                  </a:lnTo>
                  <a:lnTo>
                    <a:pt x="12896" y="13846"/>
                  </a:lnTo>
                  <a:lnTo>
                    <a:pt x="12896" y="13870"/>
                  </a:lnTo>
                  <a:lnTo>
                    <a:pt x="13188" y="13919"/>
                  </a:lnTo>
                  <a:lnTo>
                    <a:pt x="13456" y="13943"/>
                  </a:lnTo>
                  <a:lnTo>
                    <a:pt x="13991" y="13919"/>
                  </a:lnTo>
                  <a:lnTo>
                    <a:pt x="14745" y="13919"/>
                  </a:lnTo>
                  <a:lnTo>
                    <a:pt x="14916" y="14284"/>
                  </a:lnTo>
                  <a:lnTo>
                    <a:pt x="14405" y="14308"/>
                  </a:lnTo>
                  <a:lnTo>
                    <a:pt x="13821" y="14308"/>
                  </a:lnTo>
                  <a:lnTo>
                    <a:pt x="13529" y="14333"/>
                  </a:lnTo>
                  <a:lnTo>
                    <a:pt x="13383" y="14357"/>
                  </a:lnTo>
                  <a:lnTo>
                    <a:pt x="13237" y="14381"/>
                  </a:lnTo>
                  <a:lnTo>
                    <a:pt x="13212" y="14406"/>
                  </a:lnTo>
                  <a:lnTo>
                    <a:pt x="13188" y="14454"/>
                  </a:lnTo>
                  <a:lnTo>
                    <a:pt x="13212" y="14503"/>
                  </a:lnTo>
                  <a:lnTo>
                    <a:pt x="13237" y="14527"/>
                  </a:lnTo>
                  <a:lnTo>
                    <a:pt x="13529" y="14600"/>
                  </a:lnTo>
                  <a:lnTo>
                    <a:pt x="13821" y="14625"/>
                  </a:lnTo>
                  <a:lnTo>
                    <a:pt x="14721" y="14625"/>
                  </a:lnTo>
                  <a:lnTo>
                    <a:pt x="15037" y="14600"/>
                  </a:lnTo>
                  <a:lnTo>
                    <a:pt x="15110" y="14868"/>
                  </a:lnTo>
                  <a:lnTo>
                    <a:pt x="15159" y="15136"/>
                  </a:lnTo>
                  <a:lnTo>
                    <a:pt x="14989" y="15087"/>
                  </a:lnTo>
                  <a:lnTo>
                    <a:pt x="14818" y="15087"/>
                  </a:lnTo>
                  <a:lnTo>
                    <a:pt x="14453" y="15063"/>
                  </a:lnTo>
                  <a:lnTo>
                    <a:pt x="14234" y="15063"/>
                  </a:lnTo>
                  <a:lnTo>
                    <a:pt x="13991" y="15087"/>
                  </a:lnTo>
                  <a:lnTo>
                    <a:pt x="13772" y="15111"/>
                  </a:lnTo>
                  <a:lnTo>
                    <a:pt x="13529" y="15184"/>
                  </a:lnTo>
                  <a:lnTo>
                    <a:pt x="13504" y="15209"/>
                  </a:lnTo>
                  <a:lnTo>
                    <a:pt x="13504" y="15233"/>
                  </a:lnTo>
                  <a:lnTo>
                    <a:pt x="13504" y="15282"/>
                  </a:lnTo>
                  <a:lnTo>
                    <a:pt x="13553" y="15282"/>
                  </a:lnTo>
                  <a:lnTo>
                    <a:pt x="14015" y="15306"/>
                  </a:lnTo>
                  <a:lnTo>
                    <a:pt x="14453" y="15330"/>
                  </a:lnTo>
                  <a:lnTo>
                    <a:pt x="14843" y="15355"/>
                  </a:lnTo>
                  <a:lnTo>
                    <a:pt x="15013" y="15355"/>
                  </a:lnTo>
                  <a:lnTo>
                    <a:pt x="15183" y="15330"/>
                  </a:lnTo>
                  <a:lnTo>
                    <a:pt x="15183" y="15330"/>
                  </a:lnTo>
                  <a:lnTo>
                    <a:pt x="15086" y="15355"/>
                  </a:lnTo>
                  <a:lnTo>
                    <a:pt x="14794" y="15452"/>
                  </a:lnTo>
                  <a:lnTo>
                    <a:pt x="14502" y="15549"/>
                  </a:lnTo>
                  <a:lnTo>
                    <a:pt x="13918" y="15671"/>
                  </a:lnTo>
                  <a:lnTo>
                    <a:pt x="13310" y="15768"/>
                  </a:lnTo>
                  <a:lnTo>
                    <a:pt x="12701" y="15841"/>
                  </a:lnTo>
                  <a:lnTo>
                    <a:pt x="12677" y="15720"/>
                  </a:lnTo>
                  <a:lnTo>
                    <a:pt x="12653" y="15525"/>
                  </a:lnTo>
                  <a:lnTo>
                    <a:pt x="12628" y="15428"/>
                  </a:lnTo>
                  <a:lnTo>
                    <a:pt x="12555" y="15330"/>
                  </a:lnTo>
                  <a:lnTo>
                    <a:pt x="12482" y="15257"/>
                  </a:lnTo>
                  <a:lnTo>
                    <a:pt x="12385" y="15233"/>
                  </a:lnTo>
                  <a:lnTo>
                    <a:pt x="12288" y="15257"/>
                  </a:lnTo>
                  <a:lnTo>
                    <a:pt x="12215" y="15330"/>
                  </a:lnTo>
                  <a:lnTo>
                    <a:pt x="12166" y="15428"/>
                  </a:lnTo>
                  <a:lnTo>
                    <a:pt x="12142" y="15525"/>
                  </a:lnTo>
                  <a:lnTo>
                    <a:pt x="12142" y="15720"/>
                  </a:lnTo>
                  <a:lnTo>
                    <a:pt x="12142" y="15890"/>
                  </a:lnTo>
                  <a:lnTo>
                    <a:pt x="11801" y="15939"/>
                  </a:lnTo>
                  <a:lnTo>
                    <a:pt x="11290" y="15987"/>
                  </a:lnTo>
                  <a:lnTo>
                    <a:pt x="10755" y="16036"/>
                  </a:lnTo>
                  <a:lnTo>
                    <a:pt x="9709" y="16085"/>
                  </a:lnTo>
                  <a:lnTo>
                    <a:pt x="7592" y="16085"/>
                  </a:lnTo>
                  <a:lnTo>
                    <a:pt x="6521" y="16060"/>
                  </a:lnTo>
                  <a:lnTo>
                    <a:pt x="5475" y="16012"/>
                  </a:lnTo>
                  <a:lnTo>
                    <a:pt x="4428" y="15939"/>
                  </a:lnTo>
                  <a:lnTo>
                    <a:pt x="3382" y="15841"/>
                  </a:lnTo>
                  <a:lnTo>
                    <a:pt x="3236" y="15817"/>
                  </a:lnTo>
                  <a:lnTo>
                    <a:pt x="3236" y="15768"/>
                  </a:lnTo>
                  <a:lnTo>
                    <a:pt x="3236" y="15671"/>
                  </a:lnTo>
                  <a:lnTo>
                    <a:pt x="3212" y="15622"/>
                  </a:lnTo>
                  <a:lnTo>
                    <a:pt x="3212" y="15574"/>
                  </a:lnTo>
                  <a:lnTo>
                    <a:pt x="3236" y="15403"/>
                  </a:lnTo>
                  <a:lnTo>
                    <a:pt x="3236" y="15306"/>
                  </a:lnTo>
                  <a:lnTo>
                    <a:pt x="3212" y="15209"/>
                  </a:lnTo>
                  <a:lnTo>
                    <a:pt x="3163" y="15136"/>
                  </a:lnTo>
                  <a:lnTo>
                    <a:pt x="3090" y="15087"/>
                  </a:lnTo>
                  <a:lnTo>
                    <a:pt x="3017" y="15087"/>
                  </a:lnTo>
                  <a:lnTo>
                    <a:pt x="2920" y="15111"/>
                  </a:lnTo>
                  <a:lnTo>
                    <a:pt x="2823" y="15209"/>
                  </a:lnTo>
                  <a:lnTo>
                    <a:pt x="2750" y="15330"/>
                  </a:lnTo>
                  <a:lnTo>
                    <a:pt x="2725" y="15452"/>
                  </a:lnTo>
                  <a:lnTo>
                    <a:pt x="2701" y="15598"/>
                  </a:lnTo>
                  <a:lnTo>
                    <a:pt x="2701" y="15695"/>
                  </a:lnTo>
                  <a:lnTo>
                    <a:pt x="2141" y="15525"/>
                  </a:lnTo>
                  <a:lnTo>
                    <a:pt x="1582" y="15355"/>
                  </a:lnTo>
                  <a:lnTo>
                    <a:pt x="1314" y="15282"/>
                  </a:lnTo>
                  <a:lnTo>
                    <a:pt x="1046" y="15257"/>
                  </a:lnTo>
                  <a:lnTo>
                    <a:pt x="754" y="15233"/>
                  </a:lnTo>
                  <a:lnTo>
                    <a:pt x="487" y="15257"/>
                  </a:lnTo>
                  <a:lnTo>
                    <a:pt x="462" y="15038"/>
                  </a:lnTo>
                  <a:lnTo>
                    <a:pt x="487" y="14844"/>
                  </a:lnTo>
                  <a:lnTo>
                    <a:pt x="511" y="14625"/>
                  </a:lnTo>
                  <a:lnTo>
                    <a:pt x="584" y="14430"/>
                  </a:lnTo>
                  <a:lnTo>
                    <a:pt x="657" y="14235"/>
                  </a:lnTo>
                  <a:lnTo>
                    <a:pt x="754" y="14041"/>
                  </a:lnTo>
                  <a:lnTo>
                    <a:pt x="852" y="13870"/>
                  </a:lnTo>
                  <a:lnTo>
                    <a:pt x="973" y="13676"/>
                  </a:lnTo>
                  <a:lnTo>
                    <a:pt x="1241" y="13359"/>
                  </a:lnTo>
                  <a:lnTo>
                    <a:pt x="1557" y="13043"/>
                  </a:lnTo>
                  <a:lnTo>
                    <a:pt x="1874" y="12775"/>
                  </a:lnTo>
                  <a:lnTo>
                    <a:pt x="2190" y="12532"/>
                  </a:lnTo>
                  <a:lnTo>
                    <a:pt x="2409" y="12386"/>
                  </a:lnTo>
                  <a:lnTo>
                    <a:pt x="2604" y="12289"/>
                  </a:lnTo>
                  <a:lnTo>
                    <a:pt x="3042" y="12070"/>
                  </a:lnTo>
                  <a:lnTo>
                    <a:pt x="3480" y="11924"/>
                  </a:lnTo>
                  <a:lnTo>
                    <a:pt x="3942" y="11778"/>
                  </a:lnTo>
                  <a:lnTo>
                    <a:pt x="4234" y="11680"/>
                  </a:lnTo>
                  <a:lnTo>
                    <a:pt x="4574" y="11607"/>
                  </a:lnTo>
                  <a:lnTo>
                    <a:pt x="5231" y="11437"/>
                  </a:lnTo>
                  <a:close/>
                  <a:moveTo>
                    <a:pt x="8200" y="1"/>
                  </a:moveTo>
                  <a:lnTo>
                    <a:pt x="7811" y="50"/>
                  </a:lnTo>
                  <a:lnTo>
                    <a:pt x="7470" y="123"/>
                  </a:lnTo>
                  <a:lnTo>
                    <a:pt x="7154" y="244"/>
                  </a:lnTo>
                  <a:lnTo>
                    <a:pt x="6667" y="463"/>
                  </a:lnTo>
                  <a:lnTo>
                    <a:pt x="6424" y="609"/>
                  </a:lnTo>
                  <a:lnTo>
                    <a:pt x="6278" y="731"/>
                  </a:lnTo>
                  <a:lnTo>
                    <a:pt x="6205" y="804"/>
                  </a:lnTo>
                  <a:lnTo>
                    <a:pt x="6180" y="853"/>
                  </a:lnTo>
                  <a:lnTo>
                    <a:pt x="6205" y="926"/>
                  </a:lnTo>
                  <a:lnTo>
                    <a:pt x="6253" y="974"/>
                  </a:lnTo>
                  <a:lnTo>
                    <a:pt x="6302" y="999"/>
                  </a:lnTo>
                  <a:lnTo>
                    <a:pt x="6472" y="999"/>
                  </a:lnTo>
                  <a:lnTo>
                    <a:pt x="6594" y="950"/>
                  </a:lnTo>
                  <a:lnTo>
                    <a:pt x="6716" y="877"/>
                  </a:lnTo>
                  <a:lnTo>
                    <a:pt x="7178" y="682"/>
                  </a:lnTo>
                  <a:lnTo>
                    <a:pt x="7421" y="585"/>
                  </a:lnTo>
                  <a:lnTo>
                    <a:pt x="7665" y="488"/>
                  </a:lnTo>
                  <a:lnTo>
                    <a:pt x="8005" y="439"/>
                  </a:lnTo>
                  <a:lnTo>
                    <a:pt x="8346" y="415"/>
                  </a:lnTo>
                  <a:lnTo>
                    <a:pt x="8735" y="439"/>
                  </a:lnTo>
                  <a:lnTo>
                    <a:pt x="9125" y="488"/>
                  </a:lnTo>
                  <a:lnTo>
                    <a:pt x="9490" y="585"/>
                  </a:lnTo>
                  <a:lnTo>
                    <a:pt x="9855" y="707"/>
                  </a:lnTo>
                  <a:lnTo>
                    <a:pt x="10195" y="828"/>
                  </a:lnTo>
                  <a:lnTo>
                    <a:pt x="10487" y="974"/>
                  </a:lnTo>
                  <a:lnTo>
                    <a:pt x="10706" y="1096"/>
                  </a:lnTo>
                  <a:lnTo>
                    <a:pt x="10877" y="1242"/>
                  </a:lnTo>
                  <a:lnTo>
                    <a:pt x="11023" y="1412"/>
                  </a:lnTo>
                  <a:lnTo>
                    <a:pt x="11169" y="1583"/>
                  </a:lnTo>
                  <a:lnTo>
                    <a:pt x="11290" y="1801"/>
                  </a:lnTo>
                  <a:lnTo>
                    <a:pt x="11388" y="1996"/>
                  </a:lnTo>
                  <a:lnTo>
                    <a:pt x="11485" y="2215"/>
                  </a:lnTo>
                  <a:lnTo>
                    <a:pt x="11558" y="2458"/>
                  </a:lnTo>
                  <a:lnTo>
                    <a:pt x="11655" y="2921"/>
                  </a:lnTo>
                  <a:lnTo>
                    <a:pt x="11728" y="3407"/>
                  </a:lnTo>
                  <a:lnTo>
                    <a:pt x="11753" y="3894"/>
                  </a:lnTo>
                  <a:lnTo>
                    <a:pt x="11753" y="4356"/>
                  </a:lnTo>
                  <a:lnTo>
                    <a:pt x="11217" y="4356"/>
                  </a:lnTo>
                  <a:lnTo>
                    <a:pt x="10974" y="4332"/>
                  </a:lnTo>
                  <a:lnTo>
                    <a:pt x="10731" y="4259"/>
                  </a:lnTo>
                  <a:lnTo>
                    <a:pt x="10487" y="4210"/>
                  </a:lnTo>
                  <a:lnTo>
                    <a:pt x="10244" y="4113"/>
                  </a:lnTo>
                  <a:lnTo>
                    <a:pt x="9782" y="3918"/>
                  </a:lnTo>
                  <a:lnTo>
                    <a:pt x="9319" y="3675"/>
                  </a:lnTo>
                  <a:lnTo>
                    <a:pt x="8881" y="3432"/>
                  </a:lnTo>
                  <a:lnTo>
                    <a:pt x="8419" y="3164"/>
                  </a:lnTo>
                  <a:lnTo>
                    <a:pt x="7981" y="2921"/>
                  </a:lnTo>
                  <a:lnTo>
                    <a:pt x="7908" y="2896"/>
                  </a:lnTo>
                  <a:lnTo>
                    <a:pt x="7835" y="2896"/>
                  </a:lnTo>
                  <a:lnTo>
                    <a:pt x="7786" y="2921"/>
                  </a:lnTo>
                  <a:lnTo>
                    <a:pt x="7738" y="2945"/>
                  </a:lnTo>
                  <a:lnTo>
                    <a:pt x="7689" y="2994"/>
                  </a:lnTo>
                  <a:lnTo>
                    <a:pt x="7665" y="3042"/>
                  </a:lnTo>
                  <a:lnTo>
                    <a:pt x="7640" y="3115"/>
                  </a:lnTo>
                  <a:lnTo>
                    <a:pt x="7640" y="3164"/>
                  </a:lnTo>
                  <a:lnTo>
                    <a:pt x="7713" y="3529"/>
                  </a:lnTo>
                  <a:lnTo>
                    <a:pt x="7786" y="3894"/>
                  </a:lnTo>
                  <a:lnTo>
                    <a:pt x="7640" y="3797"/>
                  </a:lnTo>
                  <a:lnTo>
                    <a:pt x="7494" y="3699"/>
                  </a:lnTo>
                  <a:lnTo>
                    <a:pt x="7202" y="3432"/>
                  </a:lnTo>
                  <a:lnTo>
                    <a:pt x="6959" y="3140"/>
                  </a:lnTo>
                  <a:lnTo>
                    <a:pt x="6740" y="2799"/>
                  </a:lnTo>
                  <a:lnTo>
                    <a:pt x="6545" y="2458"/>
                  </a:lnTo>
                  <a:lnTo>
                    <a:pt x="6424" y="2118"/>
                  </a:lnTo>
                  <a:lnTo>
                    <a:pt x="6399" y="1947"/>
                  </a:lnTo>
                  <a:lnTo>
                    <a:pt x="6375" y="1777"/>
                  </a:lnTo>
                  <a:lnTo>
                    <a:pt x="6375" y="1607"/>
                  </a:lnTo>
                  <a:lnTo>
                    <a:pt x="6399" y="1461"/>
                  </a:lnTo>
                  <a:lnTo>
                    <a:pt x="6399" y="1388"/>
                  </a:lnTo>
                  <a:lnTo>
                    <a:pt x="6399" y="1339"/>
                  </a:lnTo>
                  <a:lnTo>
                    <a:pt x="6351" y="1291"/>
                  </a:lnTo>
                  <a:lnTo>
                    <a:pt x="6302" y="1266"/>
                  </a:lnTo>
                  <a:lnTo>
                    <a:pt x="6205" y="1266"/>
                  </a:lnTo>
                  <a:lnTo>
                    <a:pt x="6156" y="1291"/>
                  </a:lnTo>
                  <a:lnTo>
                    <a:pt x="6107" y="1339"/>
                  </a:lnTo>
                  <a:lnTo>
                    <a:pt x="6034" y="1485"/>
                  </a:lnTo>
                  <a:lnTo>
                    <a:pt x="6010" y="1655"/>
                  </a:lnTo>
                  <a:lnTo>
                    <a:pt x="5815" y="1680"/>
                  </a:lnTo>
                  <a:lnTo>
                    <a:pt x="5645" y="1728"/>
                  </a:lnTo>
                  <a:lnTo>
                    <a:pt x="5475" y="1826"/>
                  </a:lnTo>
                  <a:lnTo>
                    <a:pt x="5304" y="1923"/>
                  </a:lnTo>
                  <a:lnTo>
                    <a:pt x="5085" y="2069"/>
                  </a:lnTo>
                  <a:lnTo>
                    <a:pt x="4891" y="2215"/>
                  </a:lnTo>
                  <a:lnTo>
                    <a:pt x="4720" y="2337"/>
                  </a:lnTo>
                  <a:lnTo>
                    <a:pt x="4647" y="2410"/>
                  </a:lnTo>
                  <a:lnTo>
                    <a:pt x="4599" y="2507"/>
                  </a:lnTo>
                  <a:lnTo>
                    <a:pt x="4574" y="2531"/>
                  </a:lnTo>
                  <a:lnTo>
                    <a:pt x="4599" y="2556"/>
                  </a:lnTo>
                  <a:lnTo>
                    <a:pt x="4623" y="2580"/>
                  </a:lnTo>
                  <a:lnTo>
                    <a:pt x="4647" y="2604"/>
                  </a:lnTo>
                  <a:lnTo>
                    <a:pt x="4745" y="2580"/>
                  </a:lnTo>
                  <a:lnTo>
                    <a:pt x="4818" y="2556"/>
                  </a:lnTo>
                  <a:lnTo>
                    <a:pt x="4988" y="2458"/>
                  </a:lnTo>
                  <a:lnTo>
                    <a:pt x="5280" y="2239"/>
                  </a:lnTo>
                  <a:lnTo>
                    <a:pt x="5621" y="1996"/>
                  </a:lnTo>
                  <a:lnTo>
                    <a:pt x="5986" y="1801"/>
                  </a:lnTo>
                  <a:lnTo>
                    <a:pt x="5986" y="1996"/>
                  </a:lnTo>
                  <a:lnTo>
                    <a:pt x="6034" y="2166"/>
                  </a:lnTo>
                  <a:lnTo>
                    <a:pt x="6083" y="2337"/>
                  </a:lnTo>
                  <a:lnTo>
                    <a:pt x="6156" y="2531"/>
                  </a:lnTo>
                  <a:lnTo>
                    <a:pt x="6302" y="2872"/>
                  </a:lnTo>
                  <a:lnTo>
                    <a:pt x="6472" y="3164"/>
                  </a:lnTo>
                  <a:lnTo>
                    <a:pt x="6618" y="3359"/>
                  </a:lnTo>
                  <a:lnTo>
                    <a:pt x="6764" y="3578"/>
                  </a:lnTo>
                  <a:lnTo>
                    <a:pt x="6959" y="3772"/>
                  </a:lnTo>
                  <a:lnTo>
                    <a:pt x="7129" y="3967"/>
                  </a:lnTo>
                  <a:lnTo>
                    <a:pt x="7348" y="4137"/>
                  </a:lnTo>
                  <a:lnTo>
                    <a:pt x="7567" y="4283"/>
                  </a:lnTo>
                  <a:lnTo>
                    <a:pt x="7811" y="4381"/>
                  </a:lnTo>
                  <a:lnTo>
                    <a:pt x="8054" y="4454"/>
                  </a:lnTo>
                  <a:lnTo>
                    <a:pt x="8151" y="4454"/>
                  </a:lnTo>
                  <a:lnTo>
                    <a:pt x="8249" y="4381"/>
                  </a:lnTo>
                  <a:lnTo>
                    <a:pt x="8297" y="4356"/>
                  </a:lnTo>
                  <a:lnTo>
                    <a:pt x="8322" y="4308"/>
                  </a:lnTo>
                  <a:lnTo>
                    <a:pt x="8322" y="4235"/>
                  </a:lnTo>
                  <a:lnTo>
                    <a:pt x="8322" y="4186"/>
                  </a:lnTo>
                  <a:lnTo>
                    <a:pt x="8151" y="3505"/>
                  </a:lnTo>
                  <a:lnTo>
                    <a:pt x="8151" y="3505"/>
                  </a:lnTo>
                  <a:lnTo>
                    <a:pt x="8881" y="3918"/>
                  </a:lnTo>
                  <a:lnTo>
                    <a:pt x="9587" y="4283"/>
                  </a:lnTo>
                  <a:lnTo>
                    <a:pt x="9952" y="4429"/>
                  </a:lnTo>
                  <a:lnTo>
                    <a:pt x="10317" y="4575"/>
                  </a:lnTo>
                  <a:lnTo>
                    <a:pt x="10682" y="4697"/>
                  </a:lnTo>
                  <a:lnTo>
                    <a:pt x="11071" y="4746"/>
                  </a:lnTo>
                  <a:lnTo>
                    <a:pt x="11169" y="4940"/>
                  </a:lnTo>
                  <a:lnTo>
                    <a:pt x="11242" y="5111"/>
                  </a:lnTo>
                  <a:lnTo>
                    <a:pt x="11266" y="5281"/>
                  </a:lnTo>
                  <a:lnTo>
                    <a:pt x="11266" y="5451"/>
                  </a:lnTo>
                  <a:lnTo>
                    <a:pt x="11242" y="5792"/>
                  </a:lnTo>
                  <a:lnTo>
                    <a:pt x="11266" y="5865"/>
                  </a:lnTo>
                  <a:lnTo>
                    <a:pt x="11315" y="5938"/>
                  </a:lnTo>
                  <a:lnTo>
                    <a:pt x="11363" y="5987"/>
                  </a:lnTo>
                  <a:lnTo>
                    <a:pt x="11509" y="5987"/>
                  </a:lnTo>
                  <a:lnTo>
                    <a:pt x="11582" y="5962"/>
                  </a:lnTo>
                  <a:lnTo>
                    <a:pt x="11631" y="5914"/>
                  </a:lnTo>
                  <a:lnTo>
                    <a:pt x="11655" y="5841"/>
                  </a:lnTo>
                  <a:lnTo>
                    <a:pt x="11704" y="5622"/>
                  </a:lnTo>
                  <a:lnTo>
                    <a:pt x="11704" y="5354"/>
                  </a:lnTo>
                  <a:lnTo>
                    <a:pt x="11680" y="5135"/>
                  </a:lnTo>
                  <a:lnTo>
                    <a:pt x="11607" y="4892"/>
                  </a:lnTo>
                  <a:lnTo>
                    <a:pt x="11558" y="4794"/>
                  </a:lnTo>
                  <a:lnTo>
                    <a:pt x="11680" y="4770"/>
                  </a:lnTo>
                  <a:lnTo>
                    <a:pt x="11801" y="4940"/>
                  </a:lnTo>
                  <a:lnTo>
                    <a:pt x="11923" y="5111"/>
                  </a:lnTo>
                  <a:lnTo>
                    <a:pt x="11996" y="5305"/>
                  </a:lnTo>
                  <a:lnTo>
                    <a:pt x="12044" y="5500"/>
                  </a:lnTo>
                  <a:lnTo>
                    <a:pt x="12069" y="5695"/>
                  </a:lnTo>
                  <a:lnTo>
                    <a:pt x="12093" y="5889"/>
                  </a:lnTo>
                  <a:lnTo>
                    <a:pt x="12069" y="6108"/>
                  </a:lnTo>
                  <a:lnTo>
                    <a:pt x="12044" y="6303"/>
                  </a:lnTo>
                  <a:lnTo>
                    <a:pt x="11996" y="6522"/>
                  </a:lnTo>
                  <a:lnTo>
                    <a:pt x="11899" y="6692"/>
                  </a:lnTo>
                  <a:lnTo>
                    <a:pt x="11801" y="6887"/>
                  </a:lnTo>
                  <a:lnTo>
                    <a:pt x="11655" y="7033"/>
                  </a:lnTo>
                  <a:lnTo>
                    <a:pt x="11631" y="7082"/>
                  </a:lnTo>
                  <a:lnTo>
                    <a:pt x="11631" y="6936"/>
                  </a:lnTo>
                  <a:lnTo>
                    <a:pt x="11631" y="6814"/>
                  </a:lnTo>
                  <a:lnTo>
                    <a:pt x="11582" y="6717"/>
                  </a:lnTo>
                  <a:lnTo>
                    <a:pt x="11509" y="6619"/>
                  </a:lnTo>
                  <a:lnTo>
                    <a:pt x="11436" y="6571"/>
                  </a:lnTo>
                  <a:lnTo>
                    <a:pt x="11290" y="6571"/>
                  </a:lnTo>
                  <a:lnTo>
                    <a:pt x="11242" y="6619"/>
                  </a:lnTo>
                  <a:lnTo>
                    <a:pt x="11193" y="6668"/>
                  </a:lnTo>
                  <a:lnTo>
                    <a:pt x="11169" y="6717"/>
                  </a:lnTo>
                  <a:lnTo>
                    <a:pt x="11169" y="6790"/>
                  </a:lnTo>
                  <a:lnTo>
                    <a:pt x="11193" y="6863"/>
                  </a:lnTo>
                  <a:lnTo>
                    <a:pt x="11169" y="6838"/>
                  </a:lnTo>
                  <a:lnTo>
                    <a:pt x="11144" y="6863"/>
                  </a:lnTo>
                  <a:lnTo>
                    <a:pt x="11144" y="6984"/>
                  </a:lnTo>
                  <a:lnTo>
                    <a:pt x="11071" y="7228"/>
                  </a:lnTo>
                  <a:lnTo>
                    <a:pt x="10974" y="7447"/>
                  </a:lnTo>
                  <a:lnTo>
                    <a:pt x="10755" y="7933"/>
                  </a:lnTo>
                  <a:lnTo>
                    <a:pt x="10487" y="8396"/>
                  </a:lnTo>
                  <a:lnTo>
                    <a:pt x="10317" y="8663"/>
                  </a:lnTo>
                  <a:lnTo>
                    <a:pt x="10098" y="8907"/>
                  </a:lnTo>
                  <a:lnTo>
                    <a:pt x="9879" y="9126"/>
                  </a:lnTo>
                  <a:lnTo>
                    <a:pt x="9611" y="9320"/>
                  </a:lnTo>
                  <a:lnTo>
                    <a:pt x="9344" y="9491"/>
                  </a:lnTo>
                  <a:lnTo>
                    <a:pt x="9052" y="9637"/>
                  </a:lnTo>
                  <a:lnTo>
                    <a:pt x="8735" y="9734"/>
                  </a:lnTo>
                  <a:lnTo>
                    <a:pt x="8419" y="9782"/>
                  </a:lnTo>
                  <a:lnTo>
                    <a:pt x="8078" y="9807"/>
                  </a:lnTo>
                  <a:lnTo>
                    <a:pt x="7738" y="9782"/>
                  </a:lnTo>
                  <a:lnTo>
                    <a:pt x="7397" y="9709"/>
                  </a:lnTo>
                  <a:lnTo>
                    <a:pt x="7056" y="9612"/>
                  </a:lnTo>
                  <a:lnTo>
                    <a:pt x="6716" y="9466"/>
                  </a:lnTo>
                  <a:lnTo>
                    <a:pt x="6424" y="9296"/>
                  </a:lnTo>
                  <a:lnTo>
                    <a:pt x="6107" y="9126"/>
                  </a:lnTo>
                  <a:lnTo>
                    <a:pt x="5840" y="8907"/>
                  </a:lnTo>
                  <a:lnTo>
                    <a:pt x="5596" y="8712"/>
                  </a:lnTo>
                  <a:lnTo>
                    <a:pt x="5377" y="8469"/>
                  </a:lnTo>
                  <a:lnTo>
                    <a:pt x="5158" y="8225"/>
                  </a:lnTo>
                  <a:lnTo>
                    <a:pt x="4988" y="7958"/>
                  </a:lnTo>
                  <a:lnTo>
                    <a:pt x="4891" y="7787"/>
                  </a:lnTo>
                  <a:lnTo>
                    <a:pt x="4818" y="7641"/>
                  </a:lnTo>
                  <a:lnTo>
                    <a:pt x="4696" y="7301"/>
                  </a:lnTo>
                  <a:lnTo>
                    <a:pt x="4599" y="6960"/>
                  </a:lnTo>
                  <a:lnTo>
                    <a:pt x="4477" y="6644"/>
                  </a:lnTo>
                  <a:lnTo>
                    <a:pt x="4428" y="6571"/>
                  </a:lnTo>
                  <a:lnTo>
                    <a:pt x="4355" y="6546"/>
                  </a:lnTo>
                  <a:lnTo>
                    <a:pt x="4282" y="6571"/>
                  </a:lnTo>
                  <a:lnTo>
                    <a:pt x="4258" y="6595"/>
                  </a:lnTo>
                  <a:lnTo>
                    <a:pt x="4234" y="6644"/>
                  </a:lnTo>
                  <a:lnTo>
                    <a:pt x="4209" y="6936"/>
                  </a:lnTo>
                  <a:lnTo>
                    <a:pt x="4234" y="7228"/>
                  </a:lnTo>
                  <a:lnTo>
                    <a:pt x="4088" y="7130"/>
                  </a:lnTo>
                  <a:lnTo>
                    <a:pt x="3966" y="7033"/>
                  </a:lnTo>
                  <a:lnTo>
                    <a:pt x="3845" y="6911"/>
                  </a:lnTo>
                  <a:lnTo>
                    <a:pt x="3772" y="6790"/>
                  </a:lnTo>
                  <a:lnTo>
                    <a:pt x="3699" y="6644"/>
                  </a:lnTo>
                  <a:lnTo>
                    <a:pt x="3650" y="6473"/>
                  </a:lnTo>
                  <a:lnTo>
                    <a:pt x="3577" y="6133"/>
                  </a:lnTo>
                  <a:lnTo>
                    <a:pt x="3553" y="5816"/>
                  </a:lnTo>
                  <a:lnTo>
                    <a:pt x="3577" y="5670"/>
                  </a:lnTo>
                  <a:lnTo>
                    <a:pt x="3601" y="5524"/>
                  </a:lnTo>
                  <a:lnTo>
                    <a:pt x="3650" y="5378"/>
                  </a:lnTo>
                  <a:lnTo>
                    <a:pt x="3699" y="5232"/>
                  </a:lnTo>
                  <a:lnTo>
                    <a:pt x="3772" y="5111"/>
                  </a:lnTo>
                  <a:lnTo>
                    <a:pt x="3893" y="5013"/>
                  </a:lnTo>
                  <a:lnTo>
                    <a:pt x="3942" y="5013"/>
                  </a:lnTo>
                  <a:lnTo>
                    <a:pt x="3918" y="5208"/>
                  </a:lnTo>
                  <a:lnTo>
                    <a:pt x="3942" y="5403"/>
                  </a:lnTo>
                  <a:lnTo>
                    <a:pt x="3966" y="5476"/>
                  </a:lnTo>
                  <a:lnTo>
                    <a:pt x="4015" y="5549"/>
                  </a:lnTo>
                  <a:lnTo>
                    <a:pt x="4063" y="5622"/>
                  </a:lnTo>
                  <a:lnTo>
                    <a:pt x="4136" y="5670"/>
                  </a:lnTo>
                  <a:lnTo>
                    <a:pt x="4209" y="5695"/>
                  </a:lnTo>
                  <a:lnTo>
                    <a:pt x="4258" y="5670"/>
                  </a:lnTo>
                  <a:lnTo>
                    <a:pt x="4307" y="5646"/>
                  </a:lnTo>
                  <a:lnTo>
                    <a:pt x="4355" y="5597"/>
                  </a:lnTo>
                  <a:lnTo>
                    <a:pt x="4355" y="5476"/>
                  </a:lnTo>
                  <a:lnTo>
                    <a:pt x="4355" y="5403"/>
                  </a:lnTo>
                  <a:lnTo>
                    <a:pt x="4307" y="5208"/>
                  </a:lnTo>
                  <a:lnTo>
                    <a:pt x="4331" y="5086"/>
                  </a:lnTo>
                  <a:lnTo>
                    <a:pt x="4355" y="4965"/>
                  </a:lnTo>
                  <a:lnTo>
                    <a:pt x="4453" y="4746"/>
                  </a:lnTo>
                  <a:lnTo>
                    <a:pt x="4550" y="4575"/>
                  </a:lnTo>
                  <a:lnTo>
                    <a:pt x="4647" y="4405"/>
                  </a:lnTo>
                  <a:lnTo>
                    <a:pt x="5085" y="4016"/>
                  </a:lnTo>
                  <a:lnTo>
                    <a:pt x="5377" y="3748"/>
                  </a:lnTo>
                  <a:lnTo>
                    <a:pt x="5669" y="3432"/>
                  </a:lnTo>
                  <a:lnTo>
                    <a:pt x="5791" y="3237"/>
                  </a:lnTo>
                  <a:lnTo>
                    <a:pt x="5888" y="3067"/>
                  </a:lnTo>
                  <a:lnTo>
                    <a:pt x="5961" y="2872"/>
                  </a:lnTo>
                  <a:lnTo>
                    <a:pt x="6010" y="2677"/>
                  </a:lnTo>
                  <a:lnTo>
                    <a:pt x="5986" y="2629"/>
                  </a:lnTo>
                  <a:lnTo>
                    <a:pt x="5937" y="2604"/>
                  </a:lnTo>
                  <a:lnTo>
                    <a:pt x="5888" y="2604"/>
                  </a:lnTo>
                  <a:lnTo>
                    <a:pt x="5864" y="2629"/>
                  </a:lnTo>
                  <a:lnTo>
                    <a:pt x="5718" y="2750"/>
                  </a:lnTo>
                  <a:lnTo>
                    <a:pt x="5596" y="2921"/>
                  </a:lnTo>
                  <a:lnTo>
                    <a:pt x="5377" y="3237"/>
                  </a:lnTo>
                  <a:lnTo>
                    <a:pt x="5110" y="3505"/>
                  </a:lnTo>
                  <a:lnTo>
                    <a:pt x="4818" y="3772"/>
                  </a:lnTo>
                  <a:lnTo>
                    <a:pt x="4647" y="3894"/>
                  </a:lnTo>
                  <a:lnTo>
                    <a:pt x="4453" y="4040"/>
                  </a:lnTo>
                  <a:lnTo>
                    <a:pt x="4063" y="4332"/>
                  </a:lnTo>
                  <a:lnTo>
                    <a:pt x="4112" y="3894"/>
                  </a:lnTo>
                  <a:lnTo>
                    <a:pt x="4209" y="3456"/>
                  </a:lnTo>
                  <a:lnTo>
                    <a:pt x="4331" y="3042"/>
                  </a:lnTo>
                  <a:lnTo>
                    <a:pt x="4477" y="2629"/>
                  </a:lnTo>
                  <a:lnTo>
                    <a:pt x="4599" y="2337"/>
                  </a:lnTo>
                  <a:lnTo>
                    <a:pt x="4769" y="2045"/>
                  </a:lnTo>
                  <a:lnTo>
                    <a:pt x="4939" y="1777"/>
                  </a:lnTo>
                  <a:lnTo>
                    <a:pt x="5158" y="1558"/>
                  </a:lnTo>
                  <a:lnTo>
                    <a:pt x="5256" y="1485"/>
                  </a:lnTo>
                  <a:lnTo>
                    <a:pt x="5377" y="1412"/>
                  </a:lnTo>
                  <a:lnTo>
                    <a:pt x="5596" y="1364"/>
                  </a:lnTo>
                  <a:lnTo>
                    <a:pt x="5815" y="1315"/>
                  </a:lnTo>
                  <a:lnTo>
                    <a:pt x="5913" y="1291"/>
                  </a:lnTo>
                  <a:lnTo>
                    <a:pt x="6034" y="1242"/>
                  </a:lnTo>
                  <a:lnTo>
                    <a:pt x="6034" y="1218"/>
                  </a:lnTo>
                  <a:lnTo>
                    <a:pt x="6034" y="1193"/>
                  </a:lnTo>
                  <a:lnTo>
                    <a:pt x="5961" y="1096"/>
                  </a:lnTo>
                  <a:lnTo>
                    <a:pt x="5888" y="1023"/>
                  </a:lnTo>
                  <a:lnTo>
                    <a:pt x="5767" y="974"/>
                  </a:lnTo>
                  <a:lnTo>
                    <a:pt x="5523" y="974"/>
                  </a:lnTo>
                  <a:lnTo>
                    <a:pt x="5402" y="999"/>
                  </a:lnTo>
                  <a:lnTo>
                    <a:pt x="5183" y="1072"/>
                  </a:lnTo>
                  <a:lnTo>
                    <a:pt x="5037" y="1145"/>
                  </a:lnTo>
                  <a:lnTo>
                    <a:pt x="4915" y="1242"/>
                  </a:lnTo>
                  <a:lnTo>
                    <a:pt x="4793" y="1364"/>
                  </a:lnTo>
                  <a:lnTo>
                    <a:pt x="4672" y="1485"/>
                  </a:lnTo>
                  <a:lnTo>
                    <a:pt x="4477" y="1728"/>
                  </a:lnTo>
                  <a:lnTo>
                    <a:pt x="4307" y="2020"/>
                  </a:lnTo>
                  <a:lnTo>
                    <a:pt x="4161" y="2312"/>
                  </a:lnTo>
                  <a:lnTo>
                    <a:pt x="4015" y="2653"/>
                  </a:lnTo>
                  <a:lnTo>
                    <a:pt x="3893" y="3018"/>
                  </a:lnTo>
                  <a:lnTo>
                    <a:pt x="3772" y="3359"/>
                  </a:lnTo>
                  <a:lnTo>
                    <a:pt x="3699" y="3724"/>
                  </a:lnTo>
                  <a:lnTo>
                    <a:pt x="3650" y="4113"/>
                  </a:lnTo>
                  <a:lnTo>
                    <a:pt x="3650" y="4454"/>
                  </a:lnTo>
                  <a:lnTo>
                    <a:pt x="3674" y="4819"/>
                  </a:lnTo>
                  <a:lnTo>
                    <a:pt x="3553" y="4892"/>
                  </a:lnTo>
                  <a:lnTo>
                    <a:pt x="3455" y="5038"/>
                  </a:lnTo>
                  <a:lnTo>
                    <a:pt x="3382" y="5184"/>
                  </a:lnTo>
                  <a:lnTo>
                    <a:pt x="3334" y="5378"/>
                  </a:lnTo>
                  <a:lnTo>
                    <a:pt x="3236" y="5719"/>
                  </a:lnTo>
                  <a:lnTo>
                    <a:pt x="3212" y="5962"/>
                  </a:lnTo>
                  <a:lnTo>
                    <a:pt x="3236" y="6230"/>
                  </a:lnTo>
                  <a:lnTo>
                    <a:pt x="3285" y="6522"/>
                  </a:lnTo>
                  <a:lnTo>
                    <a:pt x="3358" y="6814"/>
                  </a:lnTo>
                  <a:lnTo>
                    <a:pt x="3480" y="7082"/>
                  </a:lnTo>
                  <a:lnTo>
                    <a:pt x="3626" y="7325"/>
                  </a:lnTo>
                  <a:lnTo>
                    <a:pt x="3723" y="7422"/>
                  </a:lnTo>
                  <a:lnTo>
                    <a:pt x="3845" y="7520"/>
                  </a:lnTo>
                  <a:lnTo>
                    <a:pt x="3942" y="7593"/>
                  </a:lnTo>
                  <a:lnTo>
                    <a:pt x="4063" y="7641"/>
                  </a:lnTo>
                  <a:lnTo>
                    <a:pt x="4209" y="7690"/>
                  </a:lnTo>
                  <a:lnTo>
                    <a:pt x="4355" y="7690"/>
                  </a:lnTo>
                  <a:lnTo>
                    <a:pt x="4477" y="7933"/>
                  </a:lnTo>
                  <a:lnTo>
                    <a:pt x="4599" y="8177"/>
                  </a:lnTo>
                  <a:lnTo>
                    <a:pt x="4745" y="8396"/>
                  </a:lnTo>
                  <a:lnTo>
                    <a:pt x="4915" y="8615"/>
                  </a:lnTo>
                  <a:lnTo>
                    <a:pt x="5085" y="8809"/>
                  </a:lnTo>
                  <a:lnTo>
                    <a:pt x="5256" y="8980"/>
                  </a:lnTo>
                  <a:lnTo>
                    <a:pt x="5645" y="9320"/>
                  </a:lnTo>
                  <a:lnTo>
                    <a:pt x="6010" y="9588"/>
                  </a:lnTo>
                  <a:lnTo>
                    <a:pt x="6424" y="9831"/>
                  </a:lnTo>
                  <a:lnTo>
                    <a:pt x="6351" y="9855"/>
                  </a:lnTo>
                  <a:lnTo>
                    <a:pt x="6278" y="9928"/>
                  </a:lnTo>
                  <a:lnTo>
                    <a:pt x="6253" y="10001"/>
                  </a:lnTo>
                  <a:lnTo>
                    <a:pt x="6205" y="10074"/>
                  </a:lnTo>
                  <a:lnTo>
                    <a:pt x="6180" y="10269"/>
                  </a:lnTo>
                  <a:lnTo>
                    <a:pt x="6156" y="10464"/>
                  </a:lnTo>
                  <a:lnTo>
                    <a:pt x="6156" y="10610"/>
                  </a:lnTo>
                  <a:lnTo>
                    <a:pt x="6180" y="10804"/>
                  </a:lnTo>
                  <a:lnTo>
                    <a:pt x="6010" y="10829"/>
                  </a:lnTo>
                  <a:lnTo>
                    <a:pt x="5864" y="10853"/>
                  </a:lnTo>
                  <a:lnTo>
                    <a:pt x="5596" y="10902"/>
                  </a:lnTo>
                  <a:lnTo>
                    <a:pt x="5231" y="10975"/>
                  </a:lnTo>
                  <a:lnTo>
                    <a:pt x="4866" y="11072"/>
                  </a:lnTo>
                  <a:lnTo>
                    <a:pt x="4161" y="11242"/>
                  </a:lnTo>
                  <a:lnTo>
                    <a:pt x="3480" y="11437"/>
                  </a:lnTo>
                  <a:lnTo>
                    <a:pt x="2993" y="11632"/>
                  </a:lnTo>
                  <a:lnTo>
                    <a:pt x="2531" y="11826"/>
                  </a:lnTo>
                  <a:lnTo>
                    <a:pt x="2068" y="12070"/>
                  </a:lnTo>
                  <a:lnTo>
                    <a:pt x="1655" y="12362"/>
                  </a:lnTo>
                  <a:lnTo>
                    <a:pt x="1314" y="12654"/>
                  </a:lnTo>
                  <a:lnTo>
                    <a:pt x="973" y="12970"/>
                  </a:lnTo>
                  <a:lnTo>
                    <a:pt x="681" y="13335"/>
                  </a:lnTo>
                  <a:lnTo>
                    <a:pt x="414" y="13700"/>
                  </a:lnTo>
                  <a:lnTo>
                    <a:pt x="316" y="13919"/>
                  </a:lnTo>
                  <a:lnTo>
                    <a:pt x="219" y="14114"/>
                  </a:lnTo>
                  <a:lnTo>
                    <a:pt x="122" y="14333"/>
                  </a:lnTo>
                  <a:lnTo>
                    <a:pt x="73" y="14552"/>
                  </a:lnTo>
                  <a:lnTo>
                    <a:pt x="24" y="14771"/>
                  </a:lnTo>
                  <a:lnTo>
                    <a:pt x="0" y="14990"/>
                  </a:lnTo>
                  <a:lnTo>
                    <a:pt x="24" y="15209"/>
                  </a:lnTo>
                  <a:lnTo>
                    <a:pt x="49" y="15428"/>
                  </a:lnTo>
                  <a:lnTo>
                    <a:pt x="73" y="15525"/>
                  </a:lnTo>
                  <a:lnTo>
                    <a:pt x="122" y="15574"/>
                  </a:lnTo>
                  <a:lnTo>
                    <a:pt x="170" y="15598"/>
                  </a:lnTo>
                  <a:lnTo>
                    <a:pt x="243" y="15598"/>
                  </a:lnTo>
                  <a:lnTo>
                    <a:pt x="316" y="15671"/>
                  </a:lnTo>
                  <a:lnTo>
                    <a:pt x="414" y="15695"/>
                  </a:lnTo>
                  <a:lnTo>
                    <a:pt x="803" y="15720"/>
                  </a:lnTo>
                  <a:lnTo>
                    <a:pt x="1217" y="15793"/>
                  </a:lnTo>
                  <a:lnTo>
                    <a:pt x="1606" y="15890"/>
                  </a:lnTo>
                  <a:lnTo>
                    <a:pt x="1995" y="15987"/>
                  </a:lnTo>
                  <a:lnTo>
                    <a:pt x="2774" y="16231"/>
                  </a:lnTo>
                  <a:lnTo>
                    <a:pt x="3163" y="16328"/>
                  </a:lnTo>
                  <a:lnTo>
                    <a:pt x="3553" y="16401"/>
                  </a:lnTo>
                  <a:lnTo>
                    <a:pt x="4599" y="16498"/>
                  </a:lnTo>
                  <a:lnTo>
                    <a:pt x="5669" y="16547"/>
                  </a:lnTo>
                  <a:lnTo>
                    <a:pt x="6716" y="16596"/>
                  </a:lnTo>
                  <a:lnTo>
                    <a:pt x="7762" y="16620"/>
                  </a:lnTo>
                  <a:lnTo>
                    <a:pt x="9879" y="16620"/>
                  </a:lnTo>
                  <a:lnTo>
                    <a:pt x="10950" y="16547"/>
                  </a:lnTo>
                  <a:lnTo>
                    <a:pt x="11996" y="16450"/>
                  </a:lnTo>
                  <a:lnTo>
                    <a:pt x="12823" y="16352"/>
                  </a:lnTo>
                  <a:lnTo>
                    <a:pt x="13626" y="16255"/>
                  </a:lnTo>
                  <a:lnTo>
                    <a:pt x="14040" y="16206"/>
                  </a:lnTo>
                  <a:lnTo>
                    <a:pt x="14453" y="16109"/>
                  </a:lnTo>
                  <a:lnTo>
                    <a:pt x="14843" y="16012"/>
                  </a:lnTo>
                  <a:lnTo>
                    <a:pt x="15232" y="15890"/>
                  </a:lnTo>
                  <a:lnTo>
                    <a:pt x="15305" y="15841"/>
                  </a:lnTo>
                  <a:lnTo>
                    <a:pt x="15378" y="15768"/>
                  </a:lnTo>
                  <a:lnTo>
                    <a:pt x="15402" y="15695"/>
                  </a:lnTo>
                  <a:lnTo>
                    <a:pt x="15427" y="15622"/>
                  </a:lnTo>
                  <a:lnTo>
                    <a:pt x="15524" y="15622"/>
                  </a:lnTo>
                  <a:lnTo>
                    <a:pt x="15621" y="15574"/>
                  </a:lnTo>
                  <a:lnTo>
                    <a:pt x="15670" y="15549"/>
                  </a:lnTo>
                  <a:lnTo>
                    <a:pt x="15694" y="15501"/>
                  </a:lnTo>
                  <a:lnTo>
                    <a:pt x="15694" y="15452"/>
                  </a:lnTo>
                  <a:lnTo>
                    <a:pt x="15694" y="15379"/>
                  </a:lnTo>
                  <a:lnTo>
                    <a:pt x="15646" y="14965"/>
                  </a:lnTo>
                  <a:lnTo>
                    <a:pt x="15548" y="14576"/>
                  </a:lnTo>
                  <a:lnTo>
                    <a:pt x="15427" y="14187"/>
                  </a:lnTo>
                  <a:lnTo>
                    <a:pt x="15256" y="13822"/>
                  </a:lnTo>
                  <a:lnTo>
                    <a:pt x="15281" y="13822"/>
                  </a:lnTo>
                  <a:lnTo>
                    <a:pt x="15329" y="13797"/>
                  </a:lnTo>
                  <a:lnTo>
                    <a:pt x="15354" y="13724"/>
                  </a:lnTo>
                  <a:lnTo>
                    <a:pt x="15354" y="13676"/>
                  </a:lnTo>
                  <a:lnTo>
                    <a:pt x="15305" y="13627"/>
                  </a:lnTo>
                  <a:lnTo>
                    <a:pt x="15110" y="13554"/>
                  </a:lnTo>
                  <a:lnTo>
                    <a:pt x="14989" y="13359"/>
                  </a:lnTo>
                  <a:lnTo>
                    <a:pt x="14843" y="13140"/>
                  </a:lnTo>
                  <a:lnTo>
                    <a:pt x="14502" y="12751"/>
                  </a:lnTo>
                  <a:lnTo>
                    <a:pt x="14113" y="12386"/>
                  </a:lnTo>
                  <a:lnTo>
                    <a:pt x="13699" y="12070"/>
                  </a:lnTo>
                  <a:lnTo>
                    <a:pt x="13456" y="11924"/>
                  </a:lnTo>
                  <a:lnTo>
                    <a:pt x="13237" y="11778"/>
                  </a:lnTo>
                  <a:lnTo>
                    <a:pt x="12726" y="11559"/>
                  </a:lnTo>
                  <a:lnTo>
                    <a:pt x="12215" y="11388"/>
                  </a:lnTo>
                  <a:lnTo>
                    <a:pt x="11680" y="11242"/>
                  </a:lnTo>
                  <a:lnTo>
                    <a:pt x="11071" y="11121"/>
                  </a:lnTo>
                  <a:lnTo>
                    <a:pt x="10463" y="11023"/>
                  </a:lnTo>
                  <a:lnTo>
                    <a:pt x="10341" y="10999"/>
                  </a:lnTo>
                  <a:lnTo>
                    <a:pt x="10244" y="10975"/>
                  </a:lnTo>
                  <a:lnTo>
                    <a:pt x="9879" y="10902"/>
                  </a:lnTo>
                  <a:lnTo>
                    <a:pt x="9684" y="10877"/>
                  </a:lnTo>
                  <a:lnTo>
                    <a:pt x="9490" y="10877"/>
                  </a:lnTo>
                  <a:lnTo>
                    <a:pt x="9490" y="10780"/>
                  </a:lnTo>
                  <a:lnTo>
                    <a:pt x="9490" y="10658"/>
                  </a:lnTo>
                  <a:lnTo>
                    <a:pt x="9490" y="10415"/>
                  </a:lnTo>
                  <a:lnTo>
                    <a:pt x="9490" y="10172"/>
                  </a:lnTo>
                  <a:lnTo>
                    <a:pt x="9465" y="10050"/>
                  </a:lnTo>
                  <a:lnTo>
                    <a:pt x="9441" y="9977"/>
                  </a:lnTo>
                  <a:lnTo>
                    <a:pt x="9660" y="9831"/>
                  </a:lnTo>
                  <a:lnTo>
                    <a:pt x="9879" y="9709"/>
                  </a:lnTo>
                  <a:lnTo>
                    <a:pt x="10098" y="9539"/>
                  </a:lnTo>
                  <a:lnTo>
                    <a:pt x="10293" y="9369"/>
                  </a:lnTo>
                  <a:lnTo>
                    <a:pt x="10463" y="9174"/>
                  </a:lnTo>
                  <a:lnTo>
                    <a:pt x="10633" y="8980"/>
                  </a:lnTo>
                  <a:lnTo>
                    <a:pt x="10804" y="8761"/>
                  </a:lnTo>
                  <a:lnTo>
                    <a:pt x="10950" y="8542"/>
                  </a:lnTo>
                  <a:lnTo>
                    <a:pt x="11193" y="8128"/>
                  </a:lnTo>
                  <a:lnTo>
                    <a:pt x="11363" y="7812"/>
                  </a:lnTo>
                  <a:lnTo>
                    <a:pt x="11509" y="7495"/>
                  </a:lnTo>
                  <a:lnTo>
                    <a:pt x="11582" y="7495"/>
                  </a:lnTo>
                  <a:lnTo>
                    <a:pt x="11655" y="7471"/>
                  </a:lnTo>
                  <a:lnTo>
                    <a:pt x="11801" y="7398"/>
                  </a:lnTo>
                  <a:lnTo>
                    <a:pt x="11947" y="7252"/>
                  </a:lnTo>
                  <a:lnTo>
                    <a:pt x="12093" y="7082"/>
                  </a:lnTo>
                  <a:lnTo>
                    <a:pt x="12215" y="6887"/>
                  </a:lnTo>
                  <a:lnTo>
                    <a:pt x="12288" y="6717"/>
                  </a:lnTo>
                  <a:lnTo>
                    <a:pt x="12409" y="6425"/>
                  </a:lnTo>
                  <a:lnTo>
                    <a:pt x="12458" y="6206"/>
                  </a:lnTo>
                  <a:lnTo>
                    <a:pt x="12482" y="5987"/>
                  </a:lnTo>
                  <a:lnTo>
                    <a:pt x="12482" y="5768"/>
                  </a:lnTo>
                  <a:lnTo>
                    <a:pt x="12458" y="5549"/>
                  </a:lnTo>
                  <a:lnTo>
                    <a:pt x="12434" y="5330"/>
                  </a:lnTo>
                  <a:lnTo>
                    <a:pt x="12361" y="5111"/>
                  </a:lnTo>
                  <a:lnTo>
                    <a:pt x="12263" y="4916"/>
                  </a:lnTo>
                  <a:lnTo>
                    <a:pt x="12142" y="4721"/>
                  </a:lnTo>
                  <a:lnTo>
                    <a:pt x="12190" y="4697"/>
                  </a:lnTo>
                  <a:lnTo>
                    <a:pt x="12239" y="4648"/>
                  </a:lnTo>
                  <a:lnTo>
                    <a:pt x="12263" y="4551"/>
                  </a:lnTo>
                  <a:lnTo>
                    <a:pt x="12239" y="4454"/>
                  </a:lnTo>
                  <a:lnTo>
                    <a:pt x="12166" y="4356"/>
                  </a:lnTo>
                  <a:lnTo>
                    <a:pt x="12166" y="3797"/>
                  </a:lnTo>
                  <a:lnTo>
                    <a:pt x="12142" y="3237"/>
                  </a:lnTo>
                  <a:lnTo>
                    <a:pt x="12093" y="2969"/>
                  </a:lnTo>
                  <a:lnTo>
                    <a:pt x="12044" y="2677"/>
                  </a:lnTo>
                  <a:lnTo>
                    <a:pt x="11971" y="2410"/>
                  </a:lnTo>
                  <a:lnTo>
                    <a:pt x="11899" y="2142"/>
                  </a:lnTo>
                  <a:lnTo>
                    <a:pt x="11801" y="1874"/>
                  </a:lnTo>
                  <a:lnTo>
                    <a:pt x="11680" y="1631"/>
                  </a:lnTo>
                  <a:lnTo>
                    <a:pt x="11534" y="1412"/>
                  </a:lnTo>
                  <a:lnTo>
                    <a:pt x="11363" y="1193"/>
                  </a:lnTo>
                  <a:lnTo>
                    <a:pt x="11193" y="974"/>
                  </a:lnTo>
                  <a:lnTo>
                    <a:pt x="10974" y="804"/>
                  </a:lnTo>
                  <a:lnTo>
                    <a:pt x="10755" y="634"/>
                  </a:lnTo>
                  <a:lnTo>
                    <a:pt x="10487" y="488"/>
                  </a:lnTo>
                  <a:lnTo>
                    <a:pt x="10171" y="342"/>
                  </a:lnTo>
                  <a:lnTo>
                    <a:pt x="9782" y="220"/>
                  </a:lnTo>
                  <a:lnTo>
                    <a:pt x="9417" y="123"/>
                  </a:lnTo>
                  <a:lnTo>
                    <a:pt x="9003" y="50"/>
                  </a:lnTo>
                  <a:lnTo>
                    <a:pt x="8589" y="25"/>
                  </a:lnTo>
                  <a:lnTo>
                    <a:pt x="8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8598151" y="4147300"/>
              <a:ext cx="207443" cy="169940"/>
            </a:xfrm>
            <a:custGeom>
              <a:avLst/>
              <a:gdLst/>
              <a:ahLst/>
              <a:cxnLst/>
              <a:rect l="l" t="t" r="r" b="b"/>
              <a:pathLst>
                <a:path w="18153" h="13384" extrusionOk="0">
                  <a:moveTo>
                    <a:pt x="15865" y="1752"/>
                  </a:moveTo>
                  <a:lnTo>
                    <a:pt x="15962" y="1801"/>
                  </a:lnTo>
                  <a:lnTo>
                    <a:pt x="16230" y="1801"/>
                  </a:lnTo>
                  <a:lnTo>
                    <a:pt x="16279" y="1825"/>
                  </a:lnTo>
                  <a:lnTo>
                    <a:pt x="16303" y="1850"/>
                  </a:lnTo>
                  <a:lnTo>
                    <a:pt x="16327" y="1923"/>
                  </a:lnTo>
                  <a:lnTo>
                    <a:pt x="16303" y="1971"/>
                  </a:lnTo>
                  <a:lnTo>
                    <a:pt x="16279" y="2117"/>
                  </a:lnTo>
                  <a:lnTo>
                    <a:pt x="16230" y="2190"/>
                  </a:lnTo>
                  <a:lnTo>
                    <a:pt x="16157" y="2288"/>
                  </a:lnTo>
                  <a:lnTo>
                    <a:pt x="16084" y="2336"/>
                  </a:lnTo>
                  <a:lnTo>
                    <a:pt x="16011" y="2361"/>
                  </a:lnTo>
                  <a:lnTo>
                    <a:pt x="15938" y="2336"/>
                  </a:lnTo>
                  <a:lnTo>
                    <a:pt x="15865" y="2239"/>
                  </a:lnTo>
                  <a:lnTo>
                    <a:pt x="15792" y="2142"/>
                  </a:lnTo>
                  <a:lnTo>
                    <a:pt x="15768" y="2020"/>
                  </a:lnTo>
                  <a:lnTo>
                    <a:pt x="15768" y="1923"/>
                  </a:lnTo>
                  <a:lnTo>
                    <a:pt x="15841" y="1801"/>
                  </a:lnTo>
                  <a:lnTo>
                    <a:pt x="15865" y="1752"/>
                  </a:lnTo>
                  <a:close/>
                  <a:moveTo>
                    <a:pt x="10925" y="4015"/>
                  </a:moveTo>
                  <a:lnTo>
                    <a:pt x="11023" y="4039"/>
                  </a:lnTo>
                  <a:lnTo>
                    <a:pt x="11071" y="4064"/>
                  </a:lnTo>
                  <a:lnTo>
                    <a:pt x="11096" y="4064"/>
                  </a:lnTo>
                  <a:lnTo>
                    <a:pt x="11096" y="4088"/>
                  </a:lnTo>
                  <a:lnTo>
                    <a:pt x="11120" y="4112"/>
                  </a:lnTo>
                  <a:lnTo>
                    <a:pt x="11120" y="4137"/>
                  </a:lnTo>
                  <a:lnTo>
                    <a:pt x="11120" y="4185"/>
                  </a:lnTo>
                  <a:lnTo>
                    <a:pt x="11120" y="4210"/>
                  </a:lnTo>
                  <a:lnTo>
                    <a:pt x="11096" y="4283"/>
                  </a:lnTo>
                  <a:lnTo>
                    <a:pt x="11023" y="4380"/>
                  </a:lnTo>
                  <a:lnTo>
                    <a:pt x="10998" y="4429"/>
                  </a:lnTo>
                  <a:lnTo>
                    <a:pt x="10950" y="4477"/>
                  </a:lnTo>
                  <a:lnTo>
                    <a:pt x="10901" y="4477"/>
                  </a:lnTo>
                  <a:lnTo>
                    <a:pt x="10901" y="4453"/>
                  </a:lnTo>
                  <a:lnTo>
                    <a:pt x="10877" y="4453"/>
                  </a:lnTo>
                  <a:lnTo>
                    <a:pt x="10828" y="4380"/>
                  </a:lnTo>
                  <a:lnTo>
                    <a:pt x="10779" y="4307"/>
                  </a:lnTo>
                  <a:lnTo>
                    <a:pt x="10779" y="4234"/>
                  </a:lnTo>
                  <a:lnTo>
                    <a:pt x="10779" y="4137"/>
                  </a:lnTo>
                  <a:lnTo>
                    <a:pt x="10828" y="4064"/>
                  </a:lnTo>
                  <a:lnTo>
                    <a:pt x="10901" y="4015"/>
                  </a:lnTo>
                  <a:close/>
                  <a:moveTo>
                    <a:pt x="12507" y="5159"/>
                  </a:moveTo>
                  <a:lnTo>
                    <a:pt x="12580" y="5183"/>
                  </a:lnTo>
                  <a:lnTo>
                    <a:pt x="12629" y="5256"/>
                  </a:lnTo>
                  <a:lnTo>
                    <a:pt x="12677" y="5329"/>
                  </a:lnTo>
                  <a:lnTo>
                    <a:pt x="12677" y="5451"/>
                  </a:lnTo>
                  <a:lnTo>
                    <a:pt x="12653" y="5548"/>
                  </a:lnTo>
                  <a:lnTo>
                    <a:pt x="12604" y="5645"/>
                  </a:lnTo>
                  <a:lnTo>
                    <a:pt x="12556" y="5743"/>
                  </a:lnTo>
                  <a:lnTo>
                    <a:pt x="12507" y="5767"/>
                  </a:lnTo>
                  <a:lnTo>
                    <a:pt x="12458" y="5791"/>
                  </a:lnTo>
                  <a:lnTo>
                    <a:pt x="12337" y="5767"/>
                  </a:lnTo>
                  <a:lnTo>
                    <a:pt x="12239" y="5718"/>
                  </a:lnTo>
                  <a:lnTo>
                    <a:pt x="12166" y="5645"/>
                  </a:lnTo>
                  <a:lnTo>
                    <a:pt x="12142" y="5572"/>
                  </a:lnTo>
                  <a:lnTo>
                    <a:pt x="12142" y="5499"/>
                  </a:lnTo>
                  <a:lnTo>
                    <a:pt x="12166" y="5426"/>
                  </a:lnTo>
                  <a:lnTo>
                    <a:pt x="12191" y="5353"/>
                  </a:lnTo>
                  <a:lnTo>
                    <a:pt x="12264" y="5329"/>
                  </a:lnTo>
                  <a:lnTo>
                    <a:pt x="12312" y="5305"/>
                  </a:lnTo>
                  <a:lnTo>
                    <a:pt x="12337" y="5256"/>
                  </a:lnTo>
                  <a:lnTo>
                    <a:pt x="12361" y="5183"/>
                  </a:lnTo>
                  <a:lnTo>
                    <a:pt x="12410" y="5159"/>
                  </a:lnTo>
                  <a:close/>
                  <a:moveTo>
                    <a:pt x="5499" y="6229"/>
                  </a:moveTo>
                  <a:lnTo>
                    <a:pt x="5597" y="6302"/>
                  </a:lnTo>
                  <a:lnTo>
                    <a:pt x="5694" y="6351"/>
                  </a:lnTo>
                  <a:lnTo>
                    <a:pt x="5743" y="6424"/>
                  </a:lnTo>
                  <a:lnTo>
                    <a:pt x="5767" y="6546"/>
                  </a:lnTo>
                  <a:lnTo>
                    <a:pt x="5743" y="6643"/>
                  </a:lnTo>
                  <a:lnTo>
                    <a:pt x="5670" y="6740"/>
                  </a:lnTo>
                  <a:lnTo>
                    <a:pt x="5621" y="6813"/>
                  </a:lnTo>
                  <a:lnTo>
                    <a:pt x="5524" y="6838"/>
                  </a:lnTo>
                  <a:lnTo>
                    <a:pt x="5475" y="6862"/>
                  </a:lnTo>
                  <a:lnTo>
                    <a:pt x="5426" y="6862"/>
                  </a:lnTo>
                  <a:lnTo>
                    <a:pt x="5329" y="6789"/>
                  </a:lnTo>
                  <a:lnTo>
                    <a:pt x="5280" y="6716"/>
                  </a:lnTo>
                  <a:lnTo>
                    <a:pt x="5280" y="6643"/>
                  </a:lnTo>
                  <a:lnTo>
                    <a:pt x="5280" y="6594"/>
                  </a:lnTo>
                  <a:lnTo>
                    <a:pt x="5305" y="6497"/>
                  </a:lnTo>
                  <a:lnTo>
                    <a:pt x="5353" y="6400"/>
                  </a:lnTo>
                  <a:lnTo>
                    <a:pt x="5475" y="6254"/>
                  </a:lnTo>
                  <a:lnTo>
                    <a:pt x="5499" y="6229"/>
                  </a:lnTo>
                  <a:close/>
                  <a:moveTo>
                    <a:pt x="7568" y="7470"/>
                  </a:moveTo>
                  <a:lnTo>
                    <a:pt x="7616" y="7519"/>
                  </a:lnTo>
                  <a:lnTo>
                    <a:pt x="7689" y="7519"/>
                  </a:lnTo>
                  <a:lnTo>
                    <a:pt x="7835" y="7543"/>
                  </a:lnTo>
                  <a:lnTo>
                    <a:pt x="7908" y="7568"/>
                  </a:lnTo>
                  <a:lnTo>
                    <a:pt x="7957" y="7592"/>
                  </a:lnTo>
                  <a:lnTo>
                    <a:pt x="7957" y="7616"/>
                  </a:lnTo>
                  <a:lnTo>
                    <a:pt x="7957" y="7641"/>
                  </a:lnTo>
                  <a:lnTo>
                    <a:pt x="7957" y="7665"/>
                  </a:lnTo>
                  <a:lnTo>
                    <a:pt x="7908" y="7714"/>
                  </a:lnTo>
                  <a:lnTo>
                    <a:pt x="7908" y="7738"/>
                  </a:lnTo>
                  <a:lnTo>
                    <a:pt x="7811" y="7811"/>
                  </a:lnTo>
                  <a:lnTo>
                    <a:pt x="7787" y="7835"/>
                  </a:lnTo>
                  <a:lnTo>
                    <a:pt x="7714" y="7884"/>
                  </a:lnTo>
                  <a:lnTo>
                    <a:pt x="7641" y="7884"/>
                  </a:lnTo>
                  <a:lnTo>
                    <a:pt x="7641" y="7908"/>
                  </a:lnTo>
                  <a:lnTo>
                    <a:pt x="7592" y="7908"/>
                  </a:lnTo>
                  <a:lnTo>
                    <a:pt x="7543" y="7884"/>
                  </a:lnTo>
                  <a:lnTo>
                    <a:pt x="7519" y="7884"/>
                  </a:lnTo>
                  <a:lnTo>
                    <a:pt x="7495" y="7860"/>
                  </a:lnTo>
                  <a:lnTo>
                    <a:pt x="7495" y="7835"/>
                  </a:lnTo>
                  <a:lnTo>
                    <a:pt x="7470" y="7811"/>
                  </a:lnTo>
                  <a:lnTo>
                    <a:pt x="7422" y="7689"/>
                  </a:lnTo>
                  <a:lnTo>
                    <a:pt x="7397" y="7616"/>
                  </a:lnTo>
                  <a:lnTo>
                    <a:pt x="7422" y="7543"/>
                  </a:lnTo>
                  <a:lnTo>
                    <a:pt x="7495" y="7519"/>
                  </a:lnTo>
                  <a:lnTo>
                    <a:pt x="7568" y="7470"/>
                  </a:lnTo>
                  <a:close/>
                  <a:moveTo>
                    <a:pt x="16011" y="1363"/>
                  </a:moveTo>
                  <a:lnTo>
                    <a:pt x="15889" y="1387"/>
                  </a:lnTo>
                  <a:lnTo>
                    <a:pt x="15768" y="1436"/>
                  </a:lnTo>
                  <a:lnTo>
                    <a:pt x="15646" y="1509"/>
                  </a:lnTo>
                  <a:lnTo>
                    <a:pt x="15573" y="1582"/>
                  </a:lnTo>
                  <a:lnTo>
                    <a:pt x="15500" y="1655"/>
                  </a:lnTo>
                  <a:lnTo>
                    <a:pt x="15476" y="1752"/>
                  </a:lnTo>
                  <a:lnTo>
                    <a:pt x="15427" y="1825"/>
                  </a:lnTo>
                  <a:lnTo>
                    <a:pt x="15403" y="2020"/>
                  </a:lnTo>
                  <a:lnTo>
                    <a:pt x="15451" y="2215"/>
                  </a:lnTo>
                  <a:lnTo>
                    <a:pt x="15500" y="2361"/>
                  </a:lnTo>
                  <a:lnTo>
                    <a:pt x="15330" y="2458"/>
                  </a:lnTo>
                  <a:lnTo>
                    <a:pt x="15159" y="2579"/>
                  </a:lnTo>
                  <a:lnTo>
                    <a:pt x="14989" y="2725"/>
                  </a:lnTo>
                  <a:lnTo>
                    <a:pt x="14843" y="2896"/>
                  </a:lnTo>
                  <a:lnTo>
                    <a:pt x="14283" y="3528"/>
                  </a:lnTo>
                  <a:lnTo>
                    <a:pt x="13918" y="3893"/>
                  </a:lnTo>
                  <a:lnTo>
                    <a:pt x="13529" y="4234"/>
                  </a:lnTo>
                  <a:lnTo>
                    <a:pt x="13140" y="4599"/>
                  </a:lnTo>
                  <a:lnTo>
                    <a:pt x="12775" y="4964"/>
                  </a:lnTo>
                  <a:lnTo>
                    <a:pt x="12677" y="4891"/>
                  </a:lnTo>
                  <a:lnTo>
                    <a:pt x="12556" y="4842"/>
                  </a:lnTo>
                  <a:lnTo>
                    <a:pt x="12507" y="4842"/>
                  </a:lnTo>
                  <a:lnTo>
                    <a:pt x="12434" y="4818"/>
                  </a:lnTo>
                  <a:lnTo>
                    <a:pt x="12264" y="4818"/>
                  </a:lnTo>
                  <a:lnTo>
                    <a:pt x="12191" y="4867"/>
                  </a:lnTo>
                  <a:lnTo>
                    <a:pt x="12020" y="4696"/>
                  </a:lnTo>
                  <a:lnTo>
                    <a:pt x="11826" y="4502"/>
                  </a:lnTo>
                  <a:lnTo>
                    <a:pt x="11655" y="4331"/>
                  </a:lnTo>
                  <a:lnTo>
                    <a:pt x="11582" y="4307"/>
                  </a:lnTo>
                  <a:lnTo>
                    <a:pt x="11582" y="4161"/>
                  </a:lnTo>
                  <a:lnTo>
                    <a:pt x="11582" y="4039"/>
                  </a:lnTo>
                  <a:lnTo>
                    <a:pt x="11534" y="3918"/>
                  </a:lnTo>
                  <a:lnTo>
                    <a:pt x="11485" y="3820"/>
                  </a:lnTo>
                  <a:lnTo>
                    <a:pt x="11388" y="3723"/>
                  </a:lnTo>
                  <a:lnTo>
                    <a:pt x="11242" y="3626"/>
                  </a:lnTo>
                  <a:lnTo>
                    <a:pt x="11169" y="3577"/>
                  </a:lnTo>
                  <a:lnTo>
                    <a:pt x="11120" y="3528"/>
                  </a:lnTo>
                  <a:lnTo>
                    <a:pt x="11047" y="3504"/>
                  </a:lnTo>
                  <a:lnTo>
                    <a:pt x="10974" y="3504"/>
                  </a:lnTo>
                  <a:lnTo>
                    <a:pt x="10828" y="3528"/>
                  </a:lnTo>
                  <a:lnTo>
                    <a:pt x="10682" y="3601"/>
                  </a:lnTo>
                  <a:lnTo>
                    <a:pt x="10536" y="3723"/>
                  </a:lnTo>
                  <a:lnTo>
                    <a:pt x="10439" y="3869"/>
                  </a:lnTo>
                  <a:lnTo>
                    <a:pt x="10341" y="4039"/>
                  </a:lnTo>
                  <a:lnTo>
                    <a:pt x="10317" y="4234"/>
                  </a:lnTo>
                  <a:lnTo>
                    <a:pt x="10317" y="4380"/>
                  </a:lnTo>
                  <a:lnTo>
                    <a:pt x="10171" y="4477"/>
                  </a:lnTo>
                  <a:lnTo>
                    <a:pt x="10025" y="4575"/>
                  </a:lnTo>
                  <a:lnTo>
                    <a:pt x="9879" y="4721"/>
                  </a:lnTo>
                  <a:lnTo>
                    <a:pt x="9733" y="4867"/>
                  </a:lnTo>
                  <a:lnTo>
                    <a:pt x="9490" y="5159"/>
                  </a:lnTo>
                  <a:lnTo>
                    <a:pt x="9319" y="5402"/>
                  </a:lnTo>
                  <a:lnTo>
                    <a:pt x="8954" y="5864"/>
                  </a:lnTo>
                  <a:lnTo>
                    <a:pt x="8614" y="6375"/>
                  </a:lnTo>
                  <a:lnTo>
                    <a:pt x="8298" y="6789"/>
                  </a:lnTo>
                  <a:lnTo>
                    <a:pt x="8152" y="7008"/>
                  </a:lnTo>
                  <a:lnTo>
                    <a:pt x="8030" y="7227"/>
                  </a:lnTo>
                  <a:lnTo>
                    <a:pt x="7908" y="7203"/>
                  </a:lnTo>
                  <a:lnTo>
                    <a:pt x="7787" y="7178"/>
                  </a:lnTo>
                  <a:lnTo>
                    <a:pt x="7738" y="7154"/>
                  </a:lnTo>
                  <a:lnTo>
                    <a:pt x="7616" y="7130"/>
                  </a:lnTo>
                  <a:lnTo>
                    <a:pt x="7470" y="7130"/>
                  </a:lnTo>
                  <a:lnTo>
                    <a:pt x="7349" y="7178"/>
                  </a:lnTo>
                  <a:lnTo>
                    <a:pt x="7227" y="7251"/>
                  </a:lnTo>
                  <a:lnTo>
                    <a:pt x="7178" y="7203"/>
                  </a:lnTo>
                  <a:lnTo>
                    <a:pt x="6935" y="7081"/>
                  </a:lnTo>
                  <a:lnTo>
                    <a:pt x="6692" y="6935"/>
                  </a:lnTo>
                  <a:lnTo>
                    <a:pt x="6448" y="6765"/>
                  </a:lnTo>
                  <a:lnTo>
                    <a:pt x="6327" y="6716"/>
                  </a:lnTo>
                  <a:lnTo>
                    <a:pt x="6205" y="6667"/>
                  </a:lnTo>
                  <a:lnTo>
                    <a:pt x="6229" y="6546"/>
                  </a:lnTo>
                  <a:lnTo>
                    <a:pt x="6205" y="6424"/>
                  </a:lnTo>
                  <a:lnTo>
                    <a:pt x="6181" y="6278"/>
                  </a:lnTo>
                  <a:lnTo>
                    <a:pt x="6132" y="6181"/>
                  </a:lnTo>
                  <a:lnTo>
                    <a:pt x="6059" y="6059"/>
                  </a:lnTo>
                  <a:lnTo>
                    <a:pt x="5986" y="5962"/>
                  </a:lnTo>
                  <a:lnTo>
                    <a:pt x="5889" y="5889"/>
                  </a:lnTo>
                  <a:lnTo>
                    <a:pt x="5767" y="5840"/>
                  </a:lnTo>
                  <a:lnTo>
                    <a:pt x="5694" y="5816"/>
                  </a:lnTo>
                  <a:lnTo>
                    <a:pt x="5621" y="5791"/>
                  </a:lnTo>
                  <a:lnTo>
                    <a:pt x="5475" y="5791"/>
                  </a:lnTo>
                  <a:lnTo>
                    <a:pt x="5329" y="5840"/>
                  </a:lnTo>
                  <a:lnTo>
                    <a:pt x="5207" y="5913"/>
                  </a:lnTo>
                  <a:lnTo>
                    <a:pt x="5086" y="6010"/>
                  </a:lnTo>
                  <a:lnTo>
                    <a:pt x="4964" y="6156"/>
                  </a:lnTo>
                  <a:lnTo>
                    <a:pt x="4891" y="6302"/>
                  </a:lnTo>
                  <a:lnTo>
                    <a:pt x="4818" y="6473"/>
                  </a:lnTo>
                  <a:lnTo>
                    <a:pt x="4818" y="6570"/>
                  </a:lnTo>
                  <a:lnTo>
                    <a:pt x="4818" y="6692"/>
                  </a:lnTo>
                  <a:lnTo>
                    <a:pt x="4769" y="6716"/>
                  </a:lnTo>
                  <a:lnTo>
                    <a:pt x="3918" y="7714"/>
                  </a:lnTo>
                  <a:lnTo>
                    <a:pt x="3504" y="8225"/>
                  </a:lnTo>
                  <a:lnTo>
                    <a:pt x="3090" y="8760"/>
                  </a:lnTo>
                  <a:lnTo>
                    <a:pt x="2677" y="9271"/>
                  </a:lnTo>
                  <a:lnTo>
                    <a:pt x="2214" y="9782"/>
                  </a:lnTo>
                  <a:lnTo>
                    <a:pt x="2044" y="9952"/>
                  </a:lnTo>
                  <a:lnTo>
                    <a:pt x="1874" y="10147"/>
                  </a:lnTo>
                  <a:lnTo>
                    <a:pt x="1801" y="10244"/>
                  </a:lnTo>
                  <a:lnTo>
                    <a:pt x="1752" y="10366"/>
                  </a:lnTo>
                  <a:lnTo>
                    <a:pt x="1703" y="10488"/>
                  </a:lnTo>
                  <a:lnTo>
                    <a:pt x="1703" y="10609"/>
                  </a:lnTo>
                  <a:lnTo>
                    <a:pt x="1728" y="10682"/>
                  </a:lnTo>
                  <a:lnTo>
                    <a:pt x="1776" y="10731"/>
                  </a:lnTo>
                  <a:lnTo>
                    <a:pt x="1849" y="10755"/>
                  </a:lnTo>
                  <a:lnTo>
                    <a:pt x="1922" y="10731"/>
                  </a:lnTo>
                  <a:lnTo>
                    <a:pt x="2020" y="10682"/>
                  </a:lnTo>
                  <a:lnTo>
                    <a:pt x="2117" y="10633"/>
                  </a:lnTo>
                  <a:lnTo>
                    <a:pt x="2263" y="10463"/>
                  </a:lnTo>
                  <a:lnTo>
                    <a:pt x="2579" y="10123"/>
                  </a:lnTo>
                  <a:lnTo>
                    <a:pt x="2969" y="9733"/>
                  </a:lnTo>
                  <a:lnTo>
                    <a:pt x="3163" y="9514"/>
                  </a:lnTo>
                  <a:lnTo>
                    <a:pt x="3334" y="9295"/>
                  </a:lnTo>
                  <a:lnTo>
                    <a:pt x="3747" y="8760"/>
                  </a:lnTo>
                  <a:lnTo>
                    <a:pt x="4185" y="8225"/>
                  </a:lnTo>
                  <a:lnTo>
                    <a:pt x="4648" y="7714"/>
                  </a:lnTo>
                  <a:lnTo>
                    <a:pt x="5086" y="7203"/>
                  </a:lnTo>
                  <a:lnTo>
                    <a:pt x="5159" y="7251"/>
                  </a:lnTo>
                  <a:lnTo>
                    <a:pt x="5280" y="7300"/>
                  </a:lnTo>
                  <a:lnTo>
                    <a:pt x="5378" y="7324"/>
                  </a:lnTo>
                  <a:lnTo>
                    <a:pt x="5499" y="7324"/>
                  </a:lnTo>
                  <a:lnTo>
                    <a:pt x="5645" y="7300"/>
                  </a:lnTo>
                  <a:lnTo>
                    <a:pt x="5791" y="7251"/>
                  </a:lnTo>
                  <a:lnTo>
                    <a:pt x="5913" y="7154"/>
                  </a:lnTo>
                  <a:lnTo>
                    <a:pt x="6010" y="7057"/>
                  </a:lnTo>
                  <a:lnTo>
                    <a:pt x="6205" y="7178"/>
                  </a:lnTo>
                  <a:lnTo>
                    <a:pt x="6400" y="7300"/>
                  </a:lnTo>
                  <a:lnTo>
                    <a:pt x="6716" y="7519"/>
                  </a:lnTo>
                  <a:lnTo>
                    <a:pt x="6862" y="7616"/>
                  </a:lnTo>
                  <a:lnTo>
                    <a:pt x="7032" y="7689"/>
                  </a:lnTo>
                  <a:lnTo>
                    <a:pt x="7057" y="7811"/>
                  </a:lnTo>
                  <a:lnTo>
                    <a:pt x="7105" y="7933"/>
                  </a:lnTo>
                  <a:lnTo>
                    <a:pt x="7154" y="8030"/>
                  </a:lnTo>
                  <a:lnTo>
                    <a:pt x="7227" y="8127"/>
                  </a:lnTo>
                  <a:lnTo>
                    <a:pt x="7324" y="8176"/>
                  </a:lnTo>
                  <a:lnTo>
                    <a:pt x="7397" y="8225"/>
                  </a:lnTo>
                  <a:lnTo>
                    <a:pt x="7495" y="8273"/>
                  </a:lnTo>
                  <a:lnTo>
                    <a:pt x="7714" y="8273"/>
                  </a:lnTo>
                  <a:lnTo>
                    <a:pt x="7835" y="8225"/>
                  </a:lnTo>
                  <a:lnTo>
                    <a:pt x="8006" y="8127"/>
                  </a:lnTo>
                  <a:lnTo>
                    <a:pt x="8152" y="8006"/>
                  </a:lnTo>
                  <a:lnTo>
                    <a:pt x="8225" y="7908"/>
                  </a:lnTo>
                  <a:lnTo>
                    <a:pt x="8273" y="7835"/>
                  </a:lnTo>
                  <a:lnTo>
                    <a:pt x="8298" y="7738"/>
                  </a:lnTo>
                  <a:lnTo>
                    <a:pt x="8322" y="7641"/>
                  </a:lnTo>
                  <a:lnTo>
                    <a:pt x="8322" y="7543"/>
                  </a:lnTo>
                  <a:lnTo>
                    <a:pt x="8298" y="7470"/>
                  </a:lnTo>
                  <a:lnTo>
                    <a:pt x="8468" y="7300"/>
                  </a:lnTo>
                  <a:lnTo>
                    <a:pt x="8614" y="7130"/>
                  </a:lnTo>
                  <a:lnTo>
                    <a:pt x="8906" y="6740"/>
                  </a:lnTo>
                  <a:lnTo>
                    <a:pt x="9173" y="6327"/>
                  </a:lnTo>
                  <a:lnTo>
                    <a:pt x="9417" y="5962"/>
                  </a:lnTo>
                  <a:lnTo>
                    <a:pt x="9782" y="5499"/>
                  </a:lnTo>
                  <a:lnTo>
                    <a:pt x="10195" y="5086"/>
                  </a:lnTo>
                  <a:lnTo>
                    <a:pt x="10268" y="5013"/>
                  </a:lnTo>
                  <a:lnTo>
                    <a:pt x="10366" y="4940"/>
                  </a:lnTo>
                  <a:lnTo>
                    <a:pt x="10585" y="4818"/>
                  </a:lnTo>
                  <a:lnTo>
                    <a:pt x="10706" y="4891"/>
                  </a:lnTo>
                  <a:lnTo>
                    <a:pt x="10828" y="4915"/>
                  </a:lnTo>
                  <a:lnTo>
                    <a:pt x="10950" y="4940"/>
                  </a:lnTo>
                  <a:lnTo>
                    <a:pt x="11096" y="4915"/>
                  </a:lnTo>
                  <a:lnTo>
                    <a:pt x="11193" y="4867"/>
                  </a:lnTo>
                  <a:lnTo>
                    <a:pt x="11266" y="4794"/>
                  </a:lnTo>
                  <a:lnTo>
                    <a:pt x="11363" y="4721"/>
                  </a:lnTo>
                  <a:lnTo>
                    <a:pt x="11436" y="4648"/>
                  </a:lnTo>
                  <a:lnTo>
                    <a:pt x="11704" y="4964"/>
                  </a:lnTo>
                  <a:lnTo>
                    <a:pt x="11874" y="5183"/>
                  </a:lnTo>
                  <a:lnTo>
                    <a:pt x="11801" y="5305"/>
                  </a:lnTo>
                  <a:lnTo>
                    <a:pt x="11777" y="5426"/>
                  </a:lnTo>
                  <a:lnTo>
                    <a:pt x="11753" y="5548"/>
                  </a:lnTo>
                  <a:lnTo>
                    <a:pt x="11777" y="5694"/>
                  </a:lnTo>
                  <a:lnTo>
                    <a:pt x="11826" y="5816"/>
                  </a:lnTo>
                  <a:lnTo>
                    <a:pt x="11899" y="5913"/>
                  </a:lnTo>
                  <a:lnTo>
                    <a:pt x="12020" y="6010"/>
                  </a:lnTo>
                  <a:lnTo>
                    <a:pt x="12142" y="6059"/>
                  </a:lnTo>
                  <a:lnTo>
                    <a:pt x="12264" y="6108"/>
                  </a:lnTo>
                  <a:lnTo>
                    <a:pt x="12410" y="6108"/>
                  </a:lnTo>
                  <a:lnTo>
                    <a:pt x="12531" y="6083"/>
                  </a:lnTo>
                  <a:lnTo>
                    <a:pt x="12653" y="6035"/>
                  </a:lnTo>
                  <a:lnTo>
                    <a:pt x="12726" y="5986"/>
                  </a:lnTo>
                  <a:lnTo>
                    <a:pt x="12799" y="5913"/>
                  </a:lnTo>
                  <a:lnTo>
                    <a:pt x="12872" y="5840"/>
                  </a:lnTo>
                  <a:lnTo>
                    <a:pt x="12921" y="5743"/>
                  </a:lnTo>
                  <a:lnTo>
                    <a:pt x="12969" y="5548"/>
                  </a:lnTo>
                  <a:lnTo>
                    <a:pt x="12969" y="5329"/>
                  </a:lnTo>
                  <a:lnTo>
                    <a:pt x="12969" y="5280"/>
                  </a:lnTo>
                  <a:lnTo>
                    <a:pt x="13042" y="5256"/>
                  </a:lnTo>
                  <a:lnTo>
                    <a:pt x="13383" y="4915"/>
                  </a:lnTo>
                  <a:lnTo>
                    <a:pt x="13748" y="4575"/>
                  </a:lnTo>
                  <a:lnTo>
                    <a:pt x="14454" y="3942"/>
                  </a:lnTo>
                  <a:lnTo>
                    <a:pt x="15111" y="3309"/>
                  </a:lnTo>
                  <a:lnTo>
                    <a:pt x="15768" y="2677"/>
                  </a:lnTo>
                  <a:lnTo>
                    <a:pt x="15792" y="2652"/>
                  </a:lnTo>
                  <a:lnTo>
                    <a:pt x="15914" y="2701"/>
                  </a:lnTo>
                  <a:lnTo>
                    <a:pt x="16157" y="2701"/>
                  </a:lnTo>
                  <a:lnTo>
                    <a:pt x="16279" y="2652"/>
                  </a:lnTo>
                  <a:lnTo>
                    <a:pt x="16376" y="2579"/>
                  </a:lnTo>
                  <a:lnTo>
                    <a:pt x="16449" y="2506"/>
                  </a:lnTo>
                  <a:lnTo>
                    <a:pt x="16522" y="2409"/>
                  </a:lnTo>
                  <a:lnTo>
                    <a:pt x="16595" y="2312"/>
                  </a:lnTo>
                  <a:lnTo>
                    <a:pt x="16643" y="2215"/>
                  </a:lnTo>
                  <a:lnTo>
                    <a:pt x="16668" y="2093"/>
                  </a:lnTo>
                  <a:lnTo>
                    <a:pt x="16692" y="1996"/>
                  </a:lnTo>
                  <a:lnTo>
                    <a:pt x="16692" y="1874"/>
                  </a:lnTo>
                  <a:lnTo>
                    <a:pt x="16668" y="1777"/>
                  </a:lnTo>
                  <a:lnTo>
                    <a:pt x="16643" y="1679"/>
                  </a:lnTo>
                  <a:lnTo>
                    <a:pt x="16570" y="1606"/>
                  </a:lnTo>
                  <a:lnTo>
                    <a:pt x="16522" y="1533"/>
                  </a:lnTo>
                  <a:lnTo>
                    <a:pt x="16424" y="1460"/>
                  </a:lnTo>
                  <a:lnTo>
                    <a:pt x="16352" y="1436"/>
                  </a:lnTo>
                  <a:lnTo>
                    <a:pt x="16254" y="1412"/>
                  </a:lnTo>
                  <a:lnTo>
                    <a:pt x="16157" y="1387"/>
                  </a:lnTo>
                  <a:lnTo>
                    <a:pt x="16011" y="1363"/>
                  </a:lnTo>
                  <a:close/>
                  <a:moveTo>
                    <a:pt x="195" y="0"/>
                  </a:moveTo>
                  <a:lnTo>
                    <a:pt x="146" y="49"/>
                  </a:lnTo>
                  <a:lnTo>
                    <a:pt x="98" y="73"/>
                  </a:lnTo>
                  <a:lnTo>
                    <a:pt x="49" y="195"/>
                  </a:lnTo>
                  <a:lnTo>
                    <a:pt x="0" y="317"/>
                  </a:lnTo>
                  <a:lnTo>
                    <a:pt x="0" y="438"/>
                  </a:lnTo>
                  <a:lnTo>
                    <a:pt x="0" y="584"/>
                  </a:lnTo>
                  <a:lnTo>
                    <a:pt x="25" y="876"/>
                  </a:lnTo>
                  <a:lnTo>
                    <a:pt x="49" y="1120"/>
                  </a:lnTo>
                  <a:lnTo>
                    <a:pt x="49" y="1947"/>
                  </a:lnTo>
                  <a:lnTo>
                    <a:pt x="25" y="2774"/>
                  </a:lnTo>
                  <a:lnTo>
                    <a:pt x="49" y="3601"/>
                  </a:lnTo>
                  <a:lnTo>
                    <a:pt x="25" y="4429"/>
                  </a:lnTo>
                  <a:lnTo>
                    <a:pt x="0" y="6108"/>
                  </a:lnTo>
                  <a:lnTo>
                    <a:pt x="0" y="6984"/>
                  </a:lnTo>
                  <a:lnTo>
                    <a:pt x="0" y="7860"/>
                  </a:lnTo>
                  <a:lnTo>
                    <a:pt x="73" y="9587"/>
                  </a:lnTo>
                  <a:lnTo>
                    <a:pt x="146" y="11315"/>
                  </a:lnTo>
                  <a:lnTo>
                    <a:pt x="171" y="12191"/>
                  </a:lnTo>
                  <a:lnTo>
                    <a:pt x="171" y="13067"/>
                  </a:lnTo>
                  <a:lnTo>
                    <a:pt x="195" y="13188"/>
                  </a:lnTo>
                  <a:lnTo>
                    <a:pt x="268" y="13261"/>
                  </a:lnTo>
                  <a:lnTo>
                    <a:pt x="317" y="13310"/>
                  </a:lnTo>
                  <a:lnTo>
                    <a:pt x="390" y="13310"/>
                  </a:lnTo>
                  <a:lnTo>
                    <a:pt x="900" y="13383"/>
                  </a:lnTo>
                  <a:lnTo>
                    <a:pt x="1898" y="13383"/>
                  </a:lnTo>
                  <a:lnTo>
                    <a:pt x="2409" y="13334"/>
                  </a:lnTo>
                  <a:lnTo>
                    <a:pt x="3431" y="13261"/>
                  </a:lnTo>
                  <a:lnTo>
                    <a:pt x="3942" y="13213"/>
                  </a:lnTo>
                  <a:lnTo>
                    <a:pt x="4453" y="13188"/>
                  </a:lnTo>
                  <a:lnTo>
                    <a:pt x="10025" y="13188"/>
                  </a:lnTo>
                  <a:lnTo>
                    <a:pt x="11169" y="13164"/>
                  </a:lnTo>
                  <a:lnTo>
                    <a:pt x="13432" y="13091"/>
                  </a:lnTo>
                  <a:lnTo>
                    <a:pt x="14575" y="13067"/>
                  </a:lnTo>
                  <a:lnTo>
                    <a:pt x="16741" y="13067"/>
                  </a:lnTo>
                  <a:lnTo>
                    <a:pt x="17276" y="13091"/>
                  </a:lnTo>
                  <a:lnTo>
                    <a:pt x="17544" y="13140"/>
                  </a:lnTo>
                  <a:lnTo>
                    <a:pt x="17811" y="13164"/>
                  </a:lnTo>
                  <a:lnTo>
                    <a:pt x="17933" y="13164"/>
                  </a:lnTo>
                  <a:lnTo>
                    <a:pt x="18030" y="13115"/>
                  </a:lnTo>
                  <a:lnTo>
                    <a:pt x="18103" y="13042"/>
                  </a:lnTo>
                  <a:lnTo>
                    <a:pt x="18152" y="12945"/>
                  </a:lnTo>
                  <a:lnTo>
                    <a:pt x="18152" y="12848"/>
                  </a:lnTo>
                  <a:lnTo>
                    <a:pt x="18128" y="12750"/>
                  </a:lnTo>
                  <a:lnTo>
                    <a:pt x="18055" y="12677"/>
                  </a:lnTo>
                  <a:lnTo>
                    <a:pt x="17957" y="12629"/>
                  </a:lnTo>
                  <a:lnTo>
                    <a:pt x="17495" y="12556"/>
                  </a:lnTo>
                  <a:lnTo>
                    <a:pt x="17008" y="12531"/>
                  </a:lnTo>
                  <a:lnTo>
                    <a:pt x="16084" y="12507"/>
                  </a:lnTo>
                  <a:lnTo>
                    <a:pt x="14940" y="12483"/>
                  </a:lnTo>
                  <a:lnTo>
                    <a:pt x="13821" y="12507"/>
                  </a:lnTo>
                  <a:lnTo>
                    <a:pt x="11534" y="12580"/>
                  </a:lnTo>
                  <a:lnTo>
                    <a:pt x="10414" y="12604"/>
                  </a:lnTo>
                  <a:lnTo>
                    <a:pt x="9271" y="12629"/>
                  </a:lnTo>
                  <a:lnTo>
                    <a:pt x="7032" y="12604"/>
                  </a:lnTo>
                  <a:lnTo>
                    <a:pt x="5913" y="12604"/>
                  </a:lnTo>
                  <a:lnTo>
                    <a:pt x="4818" y="12629"/>
                  </a:lnTo>
                  <a:lnTo>
                    <a:pt x="3796" y="12677"/>
                  </a:lnTo>
                  <a:lnTo>
                    <a:pt x="2774" y="12726"/>
                  </a:lnTo>
                  <a:lnTo>
                    <a:pt x="1752" y="12799"/>
                  </a:lnTo>
                  <a:lnTo>
                    <a:pt x="730" y="12848"/>
                  </a:lnTo>
                  <a:lnTo>
                    <a:pt x="681" y="11169"/>
                  </a:lnTo>
                  <a:lnTo>
                    <a:pt x="608" y="9490"/>
                  </a:lnTo>
                  <a:lnTo>
                    <a:pt x="535" y="7787"/>
                  </a:lnTo>
                  <a:lnTo>
                    <a:pt x="535" y="6959"/>
                  </a:lnTo>
                  <a:lnTo>
                    <a:pt x="535" y="6108"/>
                  </a:lnTo>
                  <a:lnTo>
                    <a:pt x="560" y="4356"/>
                  </a:lnTo>
                  <a:lnTo>
                    <a:pt x="560" y="2579"/>
                  </a:lnTo>
                  <a:lnTo>
                    <a:pt x="560" y="1752"/>
                  </a:lnTo>
                  <a:lnTo>
                    <a:pt x="584" y="1363"/>
                  </a:lnTo>
                  <a:lnTo>
                    <a:pt x="584" y="949"/>
                  </a:lnTo>
                  <a:lnTo>
                    <a:pt x="560" y="706"/>
                  </a:lnTo>
                  <a:lnTo>
                    <a:pt x="535" y="438"/>
                  </a:lnTo>
                  <a:lnTo>
                    <a:pt x="511" y="317"/>
                  </a:lnTo>
                  <a:lnTo>
                    <a:pt x="463" y="219"/>
                  </a:lnTo>
                  <a:lnTo>
                    <a:pt x="390" y="98"/>
                  </a:lnTo>
                  <a:lnTo>
                    <a:pt x="317" y="25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443922" y="603681"/>
              <a:ext cx="189925" cy="211333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5137802" y="603588"/>
              <a:ext cx="219945" cy="252116"/>
            </a:xfrm>
            <a:custGeom>
              <a:avLst/>
              <a:gdLst/>
              <a:ahLst/>
              <a:cxnLst/>
              <a:rect l="l" t="t" r="r" b="b"/>
              <a:pathLst>
                <a:path w="19247" h="19856" extrusionOk="0">
                  <a:moveTo>
                    <a:pt x="12531" y="585"/>
                  </a:moveTo>
                  <a:lnTo>
                    <a:pt x="12799" y="609"/>
                  </a:lnTo>
                  <a:lnTo>
                    <a:pt x="13066" y="658"/>
                  </a:lnTo>
                  <a:lnTo>
                    <a:pt x="13334" y="755"/>
                  </a:lnTo>
                  <a:lnTo>
                    <a:pt x="13577" y="877"/>
                  </a:lnTo>
                  <a:lnTo>
                    <a:pt x="13796" y="1022"/>
                  </a:lnTo>
                  <a:lnTo>
                    <a:pt x="13967" y="1168"/>
                  </a:lnTo>
                  <a:lnTo>
                    <a:pt x="14137" y="1363"/>
                  </a:lnTo>
                  <a:lnTo>
                    <a:pt x="14283" y="1558"/>
                  </a:lnTo>
                  <a:lnTo>
                    <a:pt x="14380" y="1777"/>
                  </a:lnTo>
                  <a:lnTo>
                    <a:pt x="14478" y="1996"/>
                  </a:lnTo>
                  <a:lnTo>
                    <a:pt x="14526" y="2239"/>
                  </a:lnTo>
                  <a:lnTo>
                    <a:pt x="14551" y="2482"/>
                  </a:lnTo>
                  <a:lnTo>
                    <a:pt x="14551" y="2750"/>
                  </a:lnTo>
                  <a:lnTo>
                    <a:pt x="14478" y="3018"/>
                  </a:lnTo>
                  <a:lnTo>
                    <a:pt x="14380" y="3285"/>
                  </a:lnTo>
                  <a:lnTo>
                    <a:pt x="14234" y="3529"/>
                  </a:lnTo>
                  <a:lnTo>
                    <a:pt x="14088" y="3748"/>
                  </a:lnTo>
                  <a:lnTo>
                    <a:pt x="13894" y="3967"/>
                  </a:lnTo>
                  <a:lnTo>
                    <a:pt x="13529" y="4356"/>
                  </a:lnTo>
                  <a:lnTo>
                    <a:pt x="13261" y="4575"/>
                  </a:lnTo>
                  <a:lnTo>
                    <a:pt x="12993" y="4794"/>
                  </a:lnTo>
                  <a:lnTo>
                    <a:pt x="12702" y="4989"/>
                  </a:lnTo>
                  <a:lnTo>
                    <a:pt x="12410" y="5159"/>
                  </a:lnTo>
                  <a:lnTo>
                    <a:pt x="12118" y="5329"/>
                  </a:lnTo>
                  <a:lnTo>
                    <a:pt x="11801" y="5475"/>
                  </a:lnTo>
                  <a:lnTo>
                    <a:pt x="11509" y="5597"/>
                  </a:lnTo>
                  <a:lnTo>
                    <a:pt x="11169" y="5719"/>
                  </a:lnTo>
                  <a:lnTo>
                    <a:pt x="11509" y="5524"/>
                  </a:lnTo>
                  <a:lnTo>
                    <a:pt x="11801" y="5305"/>
                  </a:lnTo>
                  <a:lnTo>
                    <a:pt x="12093" y="5062"/>
                  </a:lnTo>
                  <a:lnTo>
                    <a:pt x="12361" y="4794"/>
                  </a:lnTo>
                  <a:lnTo>
                    <a:pt x="12531" y="4575"/>
                  </a:lnTo>
                  <a:lnTo>
                    <a:pt x="12702" y="4332"/>
                  </a:lnTo>
                  <a:lnTo>
                    <a:pt x="12847" y="4064"/>
                  </a:lnTo>
                  <a:lnTo>
                    <a:pt x="12945" y="3772"/>
                  </a:lnTo>
                  <a:lnTo>
                    <a:pt x="12993" y="3626"/>
                  </a:lnTo>
                  <a:lnTo>
                    <a:pt x="12993" y="3480"/>
                  </a:lnTo>
                  <a:lnTo>
                    <a:pt x="12993" y="3358"/>
                  </a:lnTo>
                  <a:lnTo>
                    <a:pt x="12993" y="3212"/>
                  </a:lnTo>
                  <a:lnTo>
                    <a:pt x="12945" y="3066"/>
                  </a:lnTo>
                  <a:lnTo>
                    <a:pt x="12872" y="2945"/>
                  </a:lnTo>
                  <a:lnTo>
                    <a:pt x="12774" y="2823"/>
                  </a:lnTo>
                  <a:lnTo>
                    <a:pt x="12653" y="2726"/>
                  </a:lnTo>
                  <a:lnTo>
                    <a:pt x="12531" y="2653"/>
                  </a:lnTo>
                  <a:lnTo>
                    <a:pt x="12410" y="2580"/>
                  </a:lnTo>
                  <a:lnTo>
                    <a:pt x="12264" y="2531"/>
                  </a:lnTo>
                  <a:lnTo>
                    <a:pt x="12142" y="2482"/>
                  </a:lnTo>
                  <a:lnTo>
                    <a:pt x="12020" y="2482"/>
                  </a:lnTo>
                  <a:lnTo>
                    <a:pt x="11899" y="2458"/>
                  </a:lnTo>
                  <a:lnTo>
                    <a:pt x="11655" y="2507"/>
                  </a:lnTo>
                  <a:lnTo>
                    <a:pt x="11412" y="2604"/>
                  </a:lnTo>
                  <a:lnTo>
                    <a:pt x="11169" y="2726"/>
                  </a:lnTo>
                  <a:lnTo>
                    <a:pt x="10950" y="2920"/>
                  </a:lnTo>
                  <a:lnTo>
                    <a:pt x="10755" y="3115"/>
                  </a:lnTo>
                  <a:lnTo>
                    <a:pt x="10560" y="3358"/>
                  </a:lnTo>
                  <a:lnTo>
                    <a:pt x="10390" y="3626"/>
                  </a:lnTo>
                  <a:lnTo>
                    <a:pt x="10220" y="3918"/>
                  </a:lnTo>
                  <a:lnTo>
                    <a:pt x="10098" y="4210"/>
                  </a:lnTo>
                  <a:lnTo>
                    <a:pt x="9976" y="4526"/>
                  </a:lnTo>
                  <a:lnTo>
                    <a:pt x="9879" y="4818"/>
                  </a:lnTo>
                  <a:lnTo>
                    <a:pt x="9806" y="5135"/>
                  </a:lnTo>
                  <a:lnTo>
                    <a:pt x="9782" y="5427"/>
                  </a:lnTo>
                  <a:lnTo>
                    <a:pt x="9684" y="4964"/>
                  </a:lnTo>
                  <a:lnTo>
                    <a:pt x="9636" y="4526"/>
                  </a:lnTo>
                  <a:lnTo>
                    <a:pt x="9611" y="4234"/>
                  </a:lnTo>
                  <a:lnTo>
                    <a:pt x="9611" y="3942"/>
                  </a:lnTo>
                  <a:lnTo>
                    <a:pt x="9636" y="3675"/>
                  </a:lnTo>
                  <a:lnTo>
                    <a:pt x="9660" y="3383"/>
                  </a:lnTo>
                  <a:lnTo>
                    <a:pt x="9709" y="3115"/>
                  </a:lnTo>
                  <a:lnTo>
                    <a:pt x="9782" y="2823"/>
                  </a:lnTo>
                  <a:lnTo>
                    <a:pt x="9879" y="2555"/>
                  </a:lnTo>
                  <a:lnTo>
                    <a:pt x="10001" y="2288"/>
                  </a:lnTo>
                  <a:lnTo>
                    <a:pt x="10122" y="2044"/>
                  </a:lnTo>
                  <a:lnTo>
                    <a:pt x="10268" y="1825"/>
                  </a:lnTo>
                  <a:lnTo>
                    <a:pt x="10439" y="1606"/>
                  </a:lnTo>
                  <a:lnTo>
                    <a:pt x="10633" y="1412"/>
                  </a:lnTo>
                  <a:lnTo>
                    <a:pt x="10828" y="1241"/>
                  </a:lnTo>
                  <a:lnTo>
                    <a:pt x="11047" y="1071"/>
                  </a:lnTo>
                  <a:lnTo>
                    <a:pt x="11266" y="925"/>
                  </a:lnTo>
                  <a:lnTo>
                    <a:pt x="11509" y="804"/>
                  </a:lnTo>
                  <a:lnTo>
                    <a:pt x="11753" y="706"/>
                  </a:lnTo>
                  <a:lnTo>
                    <a:pt x="12020" y="633"/>
                  </a:lnTo>
                  <a:lnTo>
                    <a:pt x="12264" y="609"/>
                  </a:lnTo>
                  <a:lnTo>
                    <a:pt x="12531" y="585"/>
                  </a:lnTo>
                  <a:close/>
                  <a:moveTo>
                    <a:pt x="7300" y="3626"/>
                  </a:moveTo>
                  <a:lnTo>
                    <a:pt x="7470" y="3675"/>
                  </a:lnTo>
                  <a:lnTo>
                    <a:pt x="7616" y="3723"/>
                  </a:lnTo>
                  <a:lnTo>
                    <a:pt x="7762" y="3796"/>
                  </a:lnTo>
                  <a:lnTo>
                    <a:pt x="7859" y="3869"/>
                  </a:lnTo>
                  <a:lnTo>
                    <a:pt x="7981" y="3967"/>
                  </a:lnTo>
                  <a:lnTo>
                    <a:pt x="8176" y="4186"/>
                  </a:lnTo>
                  <a:lnTo>
                    <a:pt x="8346" y="4405"/>
                  </a:lnTo>
                  <a:lnTo>
                    <a:pt x="8492" y="4648"/>
                  </a:lnTo>
                  <a:lnTo>
                    <a:pt x="8638" y="4916"/>
                  </a:lnTo>
                  <a:lnTo>
                    <a:pt x="8784" y="5183"/>
                  </a:lnTo>
                  <a:lnTo>
                    <a:pt x="8930" y="5475"/>
                  </a:lnTo>
                  <a:lnTo>
                    <a:pt x="9076" y="5743"/>
                  </a:lnTo>
                  <a:lnTo>
                    <a:pt x="8735" y="5646"/>
                  </a:lnTo>
                  <a:lnTo>
                    <a:pt x="8395" y="5524"/>
                  </a:lnTo>
                  <a:lnTo>
                    <a:pt x="8054" y="5378"/>
                  </a:lnTo>
                  <a:lnTo>
                    <a:pt x="7762" y="5208"/>
                  </a:lnTo>
                  <a:lnTo>
                    <a:pt x="7470" y="5013"/>
                  </a:lnTo>
                  <a:lnTo>
                    <a:pt x="7178" y="4794"/>
                  </a:lnTo>
                  <a:lnTo>
                    <a:pt x="6935" y="4502"/>
                  </a:lnTo>
                  <a:lnTo>
                    <a:pt x="6716" y="4210"/>
                  </a:lnTo>
                  <a:lnTo>
                    <a:pt x="6643" y="4064"/>
                  </a:lnTo>
                  <a:lnTo>
                    <a:pt x="6643" y="3942"/>
                  </a:lnTo>
                  <a:lnTo>
                    <a:pt x="6667" y="3845"/>
                  </a:lnTo>
                  <a:lnTo>
                    <a:pt x="6740" y="3772"/>
                  </a:lnTo>
                  <a:lnTo>
                    <a:pt x="6837" y="3723"/>
                  </a:lnTo>
                  <a:lnTo>
                    <a:pt x="6935" y="3675"/>
                  </a:lnTo>
                  <a:lnTo>
                    <a:pt x="7129" y="3626"/>
                  </a:lnTo>
                  <a:close/>
                  <a:moveTo>
                    <a:pt x="11972" y="2847"/>
                  </a:moveTo>
                  <a:lnTo>
                    <a:pt x="12166" y="2872"/>
                  </a:lnTo>
                  <a:lnTo>
                    <a:pt x="12361" y="2945"/>
                  </a:lnTo>
                  <a:lnTo>
                    <a:pt x="12434" y="2993"/>
                  </a:lnTo>
                  <a:lnTo>
                    <a:pt x="12507" y="3066"/>
                  </a:lnTo>
                  <a:lnTo>
                    <a:pt x="12556" y="3139"/>
                  </a:lnTo>
                  <a:lnTo>
                    <a:pt x="12604" y="3237"/>
                  </a:lnTo>
                  <a:lnTo>
                    <a:pt x="12629" y="3334"/>
                  </a:lnTo>
                  <a:lnTo>
                    <a:pt x="12653" y="3456"/>
                  </a:lnTo>
                  <a:lnTo>
                    <a:pt x="12653" y="3626"/>
                  </a:lnTo>
                  <a:lnTo>
                    <a:pt x="12629" y="3772"/>
                  </a:lnTo>
                  <a:lnTo>
                    <a:pt x="12580" y="3918"/>
                  </a:lnTo>
                  <a:lnTo>
                    <a:pt x="12531" y="4064"/>
                  </a:lnTo>
                  <a:lnTo>
                    <a:pt x="12434" y="4186"/>
                  </a:lnTo>
                  <a:lnTo>
                    <a:pt x="12337" y="4332"/>
                  </a:lnTo>
                  <a:lnTo>
                    <a:pt x="12118" y="4599"/>
                  </a:lnTo>
                  <a:lnTo>
                    <a:pt x="11850" y="4818"/>
                  </a:lnTo>
                  <a:lnTo>
                    <a:pt x="11582" y="5037"/>
                  </a:lnTo>
                  <a:lnTo>
                    <a:pt x="11315" y="5208"/>
                  </a:lnTo>
                  <a:lnTo>
                    <a:pt x="11071" y="5354"/>
                  </a:lnTo>
                  <a:lnTo>
                    <a:pt x="10828" y="5475"/>
                  </a:lnTo>
                  <a:lnTo>
                    <a:pt x="10585" y="5573"/>
                  </a:lnTo>
                  <a:lnTo>
                    <a:pt x="10317" y="5646"/>
                  </a:lnTo>
                  <a:lnTo>
                    <a:pt x="10074" y="5743"/>
                  </a:lnTo>
                  <a:lnTo>
                    <a:pt x="10098" y="5451"/>
                  </a:lnTo>
                  <a:lnTo>
                    <a:pt x="10122" y="5135"/>
                  </a:lnTo>
                  <a:lnTo>
                    <a:pt x="10195" y="4843"/>
                  </a:lnTo>
                  <a:lnTo>
                    <a:pt x="10293" y="4551"/>
                  </a:lnTo>
                  <a:lnTo>
                    <a:pt x="10414" y="4283"/>
                  </a:lnTo>
                  <a:lnTo>
                    <a:pt x="10536" y="4015"/>
                  </a:lnTo>
                  <a:lnTo>
                    <a:pt x="10706" y="3748"/>
                  </a:lnTo>
                  <a:lnTo>
                    <a:pt x="10901" y="3480"/>
                  </a:lnTo>
                  <a:lnTo>
                    <a:pt x="11144" y="3237"/>
                  </a:lnTo>
                  <a:lnTo>
                    <a:pt x="11388" y="3042"/>
                  </a:lnTo>
                  <a:lnTo>
                    <a:pt x="11582" y="2920"/>
                  </a:lnTo>
                  <a:lnTo>
                    <a:pt x="11777" y="2872"/>
                  </a:lnTo>
                  <a:lnTo>
                    <a:pt x="11972" y="2847"/>
                  </a:lnTo>
                  <a:close/>
                  <a:moveTo>
                    <a:pt x="5231" y="658"/>
                  </a:moveTo>
                  <a:lnTo>
                    <a:pt x="5499" y="682"/>
                  </a:lnTo>
                  <a:lnTo>
                    <a:pt x="5767" y="731"/>
                  </a:lnTo>
                  <a:lnTo>
                    <a:pt x="6034" y="779"/>
                  </a:lnTo>
                  <a:lnTo>
                    <a:pt x="6302" y="877"/>
                  </a:lnTo>
                  <a:lnTo>
                    <a:pt x="6545" y="1022"/>
                  </a:lnTo>
                  <a:lnTo>
                    <a:pt x="6789" y="1168"/>
                  </a:lnTo>
                  <a:lnTo>
                    <a:pt x="7032" y="1339"/>
                  </a:lnTo>
                  <a:lnTo>
                    <a:pt x="7251" y="1509"/>
                  </a:lnTo>
                  <a:lnTo>
                    <a:pt x="7446" y="1728"/>
                  </a:lnTo>
                  <a:lnTo>
                    <a:pt x="7640" y="1923"/>
                  </a:lnTo>
                  <a:lnTo>
                    <a:pt x="7811" y="2142"/>
                  </a:lnTo>
                  <a:lnTo>
                    <a:pt x="7957" y="2385"/>
                  </a:lnTo>
                  <a:lnTo>
                    <a:pt x="8103" y="2604"/>
                  </a:lnTo>
                  <a:lnTo>
                    <a:pt x="8370" y="3091"/>
                  </a:lnTo>
                  <a:lnTo>
                    <a:pt x="8589" y="3602"/>
                  </a:lnTo>
                  <a:lnTo>
                    <a:pt x="8760" y="4137"/>
                  </a:lnTo>
                  <a:lnTo>
                    <a:pt x="8857" y="4478"/>
                  </a:lnTo>
                  <a:lnTo>
                    <a:pt x="8735" y="4259"/>
                  </a:lnTo>
                  <a:lnTo>
                    <a:pt x="8589" y="4064"/>
                  </a:lnTo>
                  <a:lnTo>
                    <a:pt x="8419" y="3845"/>
                  </a:lnTo>
                  <a:lnTo>
                    <a:pt x="8249" y="3675"/>
                  </a:lnTo>
                  <a:lnTo>
                    <a:pt x="8054" y="3504"/>
                  </a:lnTo>
                  <a:lnTo>
                    <a:pt x="7811" y="3358"/>
                  </a:lnTo>
                  <a:lnTo>
                    <a:pt x="7543" y="3261"/>
                  </a:lnTo>
                  <a:lnTo>
                    <a:pt x="7275" y="3188"/>
                  </a:lnTo>
                  <a:lnTo>
                    <a:pt x="6862" y="3188"/>
                  </a:lnTo>
                  <a:lnTo>
                    <a:pt x="6716" y="3237"/>
                  </a:lnTo>
                  <a:lnTo>
                    <a:pt x="6618" y="3285"/>
                  </a:lnTo>
                  <a:lnTo>
                    <a:pt x="6497" y="3358"/>
                  </a:lnTo>
                  <a:lnTo>
                    <a:pt x="6399" y="3456"/>
                  </a:lnTo>
                  <a:lnTo>
                    <a:pt x="6326" y="3577"/>
                  </a:lnTo>
                  <a:lnTo>
                    <a:pt x="6253" y="3723"/>
                  </a:lnTo>
                  <a:lnTo>
                    <a:pt x="6229" y="3845"/>
                  </a:lnTo>
                  <a:lnTo>
                    <a:pt x="6205" y="3991"/>
                  </a:lnTo>
                  <a:lnTo>
                    <a:pt x="6229" y="4113"/>
                  </a:lnTo>
                  <a:lnTo>
                    <a:pt x="6253" y="4234"/>
                  </a:lnTo>
                  <a:lnTo>
                    <a:pt x="6302" y="4356"/>
                  </a:lnTo>
                  <a:lnTo>
                    <a:pt x="6424" y="4599"/>
                  </a:lnTo>
                  <a:lnTo>
                    <a:pt x="6594" y="4843"/>
                  </a:lnTo>
                  <a:lnTo>
                    <a:pt x="6813" y="5037"/>
                  </a:lnTo>
                  <a:lnTo>
                    <a:pt x="7008" y="5232"/>
                  </a:lnTo>
                  <a:lnTo>
                    <a:pt x="7227" y="5402"/>
                  </a:lnTo>
                  <a:lnTo>
                    <a:pt x="7567" y="5646"/>
                  </a:lnTo>
                  <a:lnTo>
                    <a:pt x="7957" y="5865"/>
                  </a:lnTo>
                  <a:lnTo>
                    <a:pt x="7227" y="5646"/>
                  </a:lnTo>
                  <a:lnTo>
                    <a:pt x="6886" y="5524"/>
                  </a:lnTo>
                  <a:lnTo>
                    <a:pt x="6545" y="5378"/>
                  </a:lnTo>
                  <a:lnTo>
                    <a:pt x="6180" y="5208"/>
                  </a:lnTo>
                  <a:lnTo>
                    <a:pt x="5864" y="5037"/>
                  </a:lnTo>
                  <a:lnTo>
                    <a:pt x="5523" y="4867"/>
                  </a:lnTo>
                  <a:lnTo>
                    <a:pt x="5207" y="4648"/>
                  </a:lnTo>
                  <a:lnTo>
                    <a:pt x="4988" y="4526"/>
                  </a:lnTo>
                  <a:lnTo>
                    <a:pt x="4793" y="4356"/>
                  </a:lnTo>
                  <a:lnTo>
                    <a:pt x="4599" y="4186"/>
                  </a:lnTo>
                  <a:lnTo>
                    <a:pt x="4404" y="3991"/>
                  </a:lnTo>
                  <a:lnTo>
                    <a:pt x="4234" y="3772"/>
                  </a:lnTo>
                  <a:lnTo>
                    <a:pt x="4064" y="3553"/>
                  </a:lnTo>
                  <a:lnTo>
                    <a:pt x="3918" y="3334"/>
                  </a:lnTo>
                  <a:lnTo>
                    <a:pt x="3796" y="3115"/>
                  </a:lnTo>
                  <a:lnTo>
                    <a:pt x="3699" y="2872"/>
                  </a:lnTo>
                  <a:lnTo>
                    <a:pt x="3626" y="2604"/>
                  </a:lnTo>
                  <a:lnTo>
                    <a:pt x="3577" y="2361"/>
                  </a:lnTo>
                  <a:lnTo>
                    <a:pt x="3577" y="2117"/>
                  </a:lnTo>
                  <a:lnTo>
                    <a:pt x="3626" y="1874"/>
                  </a:lnTo>
                  <a:lnTo>
                    <a:pt x="3699" y="1631"/>
                  </a:lnTo>
                  <a:lnTo>
                    <a:pt x="3820" y="1387"/>
                  </a:lnTo>
                  <a:lnTo>
                    <a:pt x="3991" y="1144"/>
                  </a:lnTo>
                  <a:lnTo>
                    <a:pt x="4088" y="1047"/>
                  </a:lnTo>
                  <a:lnTo>
                    <a:pt x="4210" y="950"/>
                  </a:lnTo>
                  <a:lnTo>
                    <a:pt x="4429" y="828"/>
                  </a:lnTo>
                  <a:lnTo>
                    <a:pt x="4696" y="731"/>
                  </a:lnTo>
                  <a:lnTo>
                    <a:pt x="4964" y="682"/>
                  </a:lnTo>
                  <a:lnTo>
                    <a:pt x="5231" y="658"/>
                  </a:lnTo>
                  <a:close/>
                  <a:moveTo>
                    <a:pt x="17763" y="3553"/>
                  </a:moveTo>
                  <a:lnTo>
                    <a:pt x="17982" y="3602"/>
                  </a:lnTo>
                  <a:lnTo>
                    <a:pt x="18201" y="3650"/>
                  </a:lnTo>
                  <a:lnTo>
                    <a:pt x="18395" y="3723"/>
                  </a:lnTo>
                  <a:lnTo>
                    <a:pt x="18590" y="3845"/>
                  </a:lnTo>
                  <a:lnTo>
                    <a:pt x="18736" y="3991"/>
                  </a:lnTo>
                  <a:lnTo>
                    <a:pt x="18785" y="4088"/>
                  </a:lnTo>
                  <a:lnTo>
                    <a:pt x="18833" y="4210"/>
                  </a:lnTo>
                  <a:lnTo>
                    <a:pt x="18882" y="4307"/>
                  </a:lnTo>
                  <a:lnTo>
                    <a:pt x="18882" y="4405"/>
                  </a:lnTo>
                  <a:lnTo>
                    <a:pt x="18882" y="4624"/>
                  </a:lnTo>
                  <a:lnTo>
                    <a:pt x="18833" y="4818"/>
                  </a:lnTo>
                  <a:lnTo>
                    <a:pt x="18736" y="5013"/>
                  </a:lnTo>
                  <a:lnTo>
                    <a:pt x="18663" y="4794"/>
                  </a:lnTo>
                  <a:lnTo>
                    <a:pt x="18541" y="4624"/>
                  </a:lnTo>
                  <a:lnTo>
                    <a:pt x="18420" y="4478"/>
                  </a:lnTo>
                  <a:lnTo>
                    <a:pt x="18274" y="4356"/>
                  </a:lnTo>
                  <a:lnTo>
                    <a:pt x="18103" y="4259"/>
                  </a:lnTo>
                  <a:lnTo>
                    <a:pt x="17909" y="4186"/>
                  </a:lnTo>
                  <a:lnTo>
                    <a:pt x="17738" y="4113"/>
                  </a:lnTo>
                  <a:lnTo>
                    <a:pt x="17373" y="4015"/>
                  </a:lnTo>
                  <a:lnTo>
                    <a:pt x="17154" y="3967"/>
                  </a:lnTo>
                  <a:lnTo>
                    <a:pt x="16716" y="3967"/>
                  </a:lnTo>
                  <a:lnTo>
                    <a:pt x="16497" y="3991"/>
                  </a:lnTo>
                  <a:lnTo>
                    <a:pt x="16059" y="4064"/>
                  </a:lnTo>
                  <a:lnTo>
                    <a:pt x="15621" y="4186"/>
                  </a:lnTo>
                  <a:lnTo>
                    <a:pt x="15208" y="4356"/>
                  </a:lnTo>
                  <a:lnTo>
                    <a:pt x="14818" y="4551"/>
                  </a:lnTo>
                  <a:lnTo>
                    <a:pt x="14405" y="4770"/>
                  </a:lnTo>
                  <a:lnTo>
                    <a:pt x="14040" y="4989"/>
                  </a:lnTo>
                  <a:lnTo>
                    <a:pt x="13577" y="5256"/>
                  </a:lnTo>
                  <a:lnTo>
                    <a:pt x="13115" y="5524"/>
                  </a:lnTo>
                  <a:lnTo>
                    <a:pt x="12629" y="5767"/>
                  </a:lnTo>
                  <a:lnTo>
                    <a:pt x="12118" y="5986"/>
                  </a:lnTo>
                  <a:lnTo>
                    <a:pt x="12069" y="6011"/>
                  </a:lnTo>
                  <a:lnTo>
                    <a:pt x="12069" y="6011"/>
                  </a:lnTo>
                  <a:lnTo>
                    <a:pt x="12385" y="5840"/>
                  </a:lnTo>
                  <a:lnTo>
                    <a:pt x="12702" y="5670"/>
                  </a:lnTo>
                  <a:lnTo>
                    <a:pt x="13018" y="5475"/>
                  </a:lnTo>
                  <a:lnTo>
                    <a:pt x="13310" y="5256"/>
                  </a:lnTo>
                  <a:lnTo>
                    <a:pt x="13577" y="5037"/>
                  </a:lnTo>
                  <a:lnTo>
                    <a:pt x="13845" y="4794"/>
                  </a:lnTo>
                  <a:lnTo>
                    <a:pt x="14113" y="4551"/>
                  </a:lnTo>
                  <a:lnTo>
                    <a:pt x="14356" y="4307"/>
                  </a:lnTo>
                  <a:lnTo>
                    <a:pt x="14526" y="4283"/>
                  </a:lnTo>
                  <a:lnTo>
                    <a:pt x="14697" y="4234"/>
                  </a:lnTo>
                  <a:lnTo>
                    <a:pt x="15013" y="4137"/>
                  </a:lnTo>
                  <a:lnTo>
                    <a:pt x="15670" y="3869"/>
                  </a:lnTo>
                  <a:lnTo>
                    <a:pt x="16084" y="3748"/>
                  </a:lnTo>
                  <a:lnTo>
                    <a:pt x="16497" y="3650"/>
                  </a:lnTo>
                  <a:lnTo>
                    <a:pt x="16911" y="3577"/>
                  </a:lnTo>
                  <a:lnTo>
                    <a:pt x="17325" y="3553"/>
                  </a:lnTo>
                  <a:close/>
                  <a:moveTo>
                    <a:pt x="1241" y="3261"/>
                  </a:moveTo>
                  <a:lnTo>
                    <a:pt x="1363" y="3480"/>
                  </a:lnTo>
                  <a:lnTo>
                    <a:pt x="1509" y="3699"/>
                  </a:lnTo>
                  <a:lnTo>
                    <a:pt x="1825" y="4064"/>
                  </a:lnTo>
                  <a:lnTo>
                    <a:pt x="2141" y="4405"/>
                  </a:lnTo>
                  <a:lnTo>
                    <a:pt x="2482" y="4697"/>
                  </a:lnTo>
                  <a:lnTo>
                    <a:pt x="2871" y="4964"/>
                  </a:lnTo>
                  <a:lnTo>
                    <a:pt x="3261" y="5208"/>
                  </a:lnTo>
                  <a:lnTo>
                    <a:pt x="3723" y="5427"/>
                  </a:lnTo>
                  <a:lnTo>
                    <a:pt x="4185" y="5621"/>
                  </a:lnTo>
                  <a:lnTo>
                    <a:pt x="4672" y="5767"/>
                  </a:lnTo>
                  <a:lnTo>
                    <a:pt x="5183" y="5889"/>
                  </a:lnTo>
                  <a:lnTo>
                    <a:pt x="5548" y="5962"/>
                  </a:lnTo>
                  <a:lnTo>
                    <a:pt x="5937" y="6035"/>
                  </a:lnTo>
                  <a:lnTo>
                    <a:pt x="6351" y="6084"/>
                  </a:lnTo>
                  <a:lnTo>
                    <a:pt x="6740" y="6084"/>
                  </a:lnTo>
                  <a:lnTo>
                    <a:pt x="7348" y="6278"/>
                  </a:lnTo>
                  <a:lnTo>
                    <a:pt x="7957" y="6449"/>
                  </a:lnTo>
                  <a:lnTo>
                    <a:pt x="7932" y="6473"/>
                  </a:lnTo>
                  <a:lnTo>
                    <a:pt x="6180" y="6400"/>
                  </a:lnTo>
                  <a:lnTo>
                    <a:pt x="5596" y="6376"/>
                  </a:lnTo>
                  <a:lnTo>
                    <a:pt x="4988" y="6327"/>
                  </a:lnTo>
                  <a:lnTo>
                    <a:pt x="4380" y="6278"/>
                  </a:lnTo>
                  <a:lnTo>
                    <a:pt x="3796" y="6278"/>
                  </a:lnTo>
                  <a:lnTo>
                    <a:pt x="3480" y="6205"/>
                  </a:lnTo>
                  <a:lnTo>
                    <a:pt x="3139" y="6108"/>
                  </a:lnTo>
                  <a:lnTo>
                    <a:pt x="2774" y="5962"/>
                  </a:lnTo>
                  <a:lnTo>
                    <a:pt x="2458" y="5792"/>
                  </a:lnTo>
                  <a:lnTo>
                    <a:pt x="2117" y="5597"/>
                  </a:lnTo>
                  <a:lnTo>
                    <a:pt x="1849" y="5402"/>
                  </a:lnTo>
                  <a:lnTo>
                    <a:pt x="1606" y="5208"/>
                  </a:lnTo>
                  <a:lnTo>
                    <a:pt x="1363" y="4989"/>
                  </a:lnTo>
                  <a:lnTo>
                    <a:pt x="1144" y="4745"/>
                  </a:lnTo>
                  <a:lnTo>
                    <a:pt x="949" y="4478"/>
                  </a:lnTo>
                  <a:lnTo>
                    <a:pt x="754" y="4210"/>
                  </a:lnTo>
                  <a:lnTo>
                    <a:pt x="608" y="3918"/>
                  </a:lnTo>
                  <a:lnTo>
                    <a:pt x="462" y="3626"/>
                  </a:lnTo>
                  <a:lnTo>
                    <a:pt x="973" y="3772"/>
                  </a:lnTo>
                  <a:lnTo>
                    <a:pt x="1046" y="3772"/>
                  </a:lnTo>
                  <a:lnTo>
                    <a:pt x="1119" y="3748"/>
                  </a:lnTo>
                  <a:lnTo>
                    <a:pt x="1144" y="3699"/>
                  </a:lnTo>
                  <a:lnTo>
                    <a:pt x="1168" y="3626"/>
                  </a:lnTo>
                  <a:lnTo>
                    <a:pt x="1241" y="3261"/>
                  </a:lnTo>
                  <a:close/>
                  <a:moveTo>
                    <a:pt x="3796" y="6741"/>
                  </a:moveTo>
                  <a:lnTo>
                    <a:pt x="4039" y="6765"/>
                  </a:lnTo>
                  <a:lnTo>
                    <a:pt x="5937" y="6862"/>
                  </a:lnTo>
                  <a:lnTo>
                    <a:pt x="7835" y="6960"/>
                  </a:lnTo>
                  <a:lnTo>
                    <a:pt x="7811" y="7422"/>
                  </a:lnTo>
                  <a:lnTo>
                    <a:pt x="7786" y="7909"/>
                  </a:lnTo>
                  <a:lnTo>
                    <a:pt x="7738" y="9636"/>
                  </a:lnTo>
                  <a:lnTo>
                    <a:pt x="7713" y="10390"/>
                  </a:lnTo>
                  <a:lnTo>
                    <a:pt x="7008" y="10342"/>
                  </a:lnTo>
                  <a:lnTo>
                    <a:pt x="6278" y="10293"/>
                  </a:lnTo>
                  <a:lnTo>
                    <a:pt x="5572" y="10269"/>
                  </a:lnTo>
                  <a:lnTo>
                    <a:pt x="4064" y="10269"/>
                  </a:lnTo>
                  <a:lnTo>
                    <a:pt x="3309" y="10317"/>
                  </a:lnTo>
                  <a:lnTo>
                    <a:pt x="2823" y="10317"/>
                  </a:lnTo>
                  <a:lnTo>
                    <a:pt x="2579" y="10342"/>
                  </a:lnTo>
                  <a:lnTo>
                    <a:pt x="2360" y="10390"/>
                  </a:lnTo>
                  <a:lnTo>
                    <a:pt x="2360" y="9782"/>
                  </a:lnTo>
                  <a:lnTo>
                    <a:pt x="2360" y="9149"/>
                  </a:lnTo>
                  <a:lnTo>
                    <a:pt x="2385" y="8541"/>
                  </a:lnTo>
                  <a:lnTo>
                    <a:pt x="2458" y="7933"/>
                  </a:lnTo>
                  <a:lnTo>
                    <a:pt x="2482" y="7592"/>
                  </a:lnTo>
                  <a:lnTo>
                    <a:pt x="2531" y="7422"/>
                  </a:lnTo>
                  <a:lnTo>
                    <a:pt x="2579" y="7276"/>
                  </a:lnTo>
                  <a:lnTo>
                    <a:pt x="2652" y="7130"/>
                  </a:lnTo>
                  <a:lnTo>
                    <a:pt x="2750" y="7008"/>
                  </a:lnTo>
                  <a:lnTo>
                    <a:pt x="2896" y="6911"/>
                  </a:lnTo>
                  <a:lnTo>
                    <a:pt x="3042" y="6838"/>
                  </a:lnTo>
                  <a:lnTo>
                    <a:pt x="3285" y="6765"/>
                  </a:lnTo>
                  <a:lnTo>
                    <a:pt x="3553" y="6741"/>
                  </a:lnTo>
                  <a:close/>
                  <a:moveTo>
                    <a:pt x="15378" y="6838"/>
                  </a:moveTo>
                  <a:lnTo>
                    <a:pt x="15621" y="6862"/>
                  </a:lnTo>
                  <a:lnTo>
                    <a:pt x="15865" y="6911"/>
                  </a:lnTo>
                  <a:lnTo>
                    <a:pt x="16035" y="6984"/>
                  </a:lnTo>
                  <a:lnTo>
                    <a:pt x="16157" y="7081"/>
                  </a:lnTo>
                  <a:lnTo>
                    <a:pt x="16254" y="7203"/>
                  </a:lnTo>
                  <a:lnTo>
                    <a:pt x="16327" y="7349"/>
                  </a:lnTo>
                  <a:lnTo>
                    <a:pt x="16376" y="7519"/>
                  </a:lnTo>
                  <a:lnTo>
                    <a:pt x="16400" y="7690"/>
                  </a:lnTo>
                  <a:lnTo>
                    <a:pt x="16424" y="8030"/>
                  </a:lnTo>
                  <a:lnTo>
                    <a:pt x="16400" y="8614"/>
                  </a:lnTo>
                  <a:lnTo>
                    <a:pt x="16400" y="9222"/>
                  </a:lnTo>
                  <a:lnTo>
                    <a:pt x="16400" y="9806"/>
                  </a:lnTo>
                  <a:lnTo>
                    <a:pt x="16424" y="10098"/>
                  </a:lnTo>
                  <a:lnTo>
                    <a:pt x="16449" y="10390"/>
                  </a:lnTo>
                  <a:lnTo>
                    <a:pt x="16084" y="10415"/>
                  </a:lnTo>
                  <a:lnTo>
                    <a:pt x="15986" y="10390"/>
                  </a:lnTo>
                  <a:lnTo>
                    <a:pt x="15889" y="10415"/>
                  </a:lnTo>
                  <a:lnTo>
                    <a:pt x="14818" y="10439"/>
                  </a:lnTo>
                  <a:lnTo>
                    <a:pt x="13723" y="10439"/>
                  </a:lnTo>
                  <a:lnTo>
                    <a:pt x="12215" y="10366"/>
                  </a:lnTo>
                  <a:lnTo>
                    <a:pt x="11680" y="10317"/>
                  </a:lnTo>
                  <a:lnTo>
                    <a:pt x="11436" y="10317"/>
                  </a:lnTo>
                  <a:lnTo>
                    <a:pt x="11290" y="10342"/>
                  </a:lnTo>
                  <a:lnTo>
                    <a:pt x="11193" y="10390"/>
                  </a:lnTo>
                  <a:lnTo>
                    <a:pt x="11193" y="9733"/>
                  </a:lnTo>
                  <a:lnTo>
                    <a:pt x="11169" y="8006"/>
                  </a:lnTo>
                  <a:lnTo>
                    <a:pt x="11193" y="7495"/>
                  </a:lnTo>
                  <a:lnTo>
                    <a:pt x="11193" y="7227"/>
                  </a:lnTo>
                  <a:lnTo>
                    <a:pt x="11169" y="6984"/>
                  </a:lnTo>
                  <a:lnTo>
                    <a:pt x="13018" y="6935"/>
                  </a:lnTo>
                  <a:lnTo>
                    <a:pt x="14867" y="6838"/>
                  </a:lnTo>
                  <a:close/>
                  <a:moveTo>
                    <a:pt x="11193" y="10755"/>
                  </a:moveTo>
                  <a:lnTo>
                    <a:pt x="11315" y="10804"/>
                  </a:lnTo>
                  <a:lnTo>
                    <a:pt x="11436" y="10828"/>
                  </a:lnTo>
                  <a:lnTo>
                    <a:pt x="11193" y="11218"/>
                  </a:lnTo>
                  <a:lnTo>
                    <a:pt x="11193" y="10755"/>
                  </a:lnTo>
                  <a:close/>
                  <a:moveTo>
                    <a:pt x="3626" y="10780"/>
                  </a:moveTo>
                  <a:lnTo>
                    <a:pt x="3358" y="10999"/>
                  </a:lnTo>
                  <a:lnTo>
                    <a:pt x="3139" y="11266"/>
                  </a:lnTo>
                  <a:lnTo>
                    <a:pt x="3115" y="11291"/>
                  </a:lnTo>
                  <a:lnTo>
                    <a:pt x="3115" y="10950"/>
                  </a:lnTo>
                  <a:lnTo>
                    <a:pt x="3090" y="10901"/>
                  </a:lnTo>
                  <a:lnTo>
                    <a:pt x="3066" y="10853"/>
                  </a:lnTo>
                  <a:lnTo>
                    <a:pt x="2993" y="10804"/>
                  </a:lnTo>
                  <a:lnTo>
                    <a:pt x="3115" y="10804"/>
                  </a:lnTo>
                  <a:lnTo>
                    <a:pt x="3626" y="10780"/>
                  </a:lnTo>
                  <a:close/>
                  <a:moveTo>
                    <a:pt x="8297" y="6960"/>
                  </a:moveTo>
                  <a:lnTo>
                    <a:pt x="9465" y="6984"/>
                  </a:lnTo>
                  <a:lnTo>
                    <a:pt x="10731" y="6984"/>
                  </a:lnTo>
                  <a:lnTo>
                    <a:pt x="10706" y="7179"/>
                  </a:lnTo>
                  <a:lnTo>
                    <a:pt x="10706" y="7398"/>
                  </a:lnTo>
                  <a:lnTo>
                    <a:pt x="10706" y="7811"/>
                  </a:lnTo>
                  <a:lnTo>
                    <a:pt x="10706" y="9539"/>
                  </a:lnTo>
                  <a:lnTo>
                    <a:pt x="10682" y="12824"/>
                  </a:lnTo>
                  <a:lnTo>
                    <a:pt x="10658" y="19199"/>
                  </a:lnTo>
                  <a:lnTo>
                    <a:pt x="9782" y="19223"/>
                  </a:lnTo>
                  <a:lnTo>
                    <a:pt x="8151" y="19247"/>
                  </a:lnTo>
                  <a:lnTo>
                    <a:pt x="8151" y="17714"/>
                  </a:lnTo>
                  <a:lnTo>
                    <a:pt x="8151" y="16157"/>
                  </a:lnTo>
                  <a:lnTo>
                    <a:pt x="8176" y="13091"/>
                  </a:lnTo>
                  <a:lnTo>
                    <a:pt x="8249" y="9831"/>
                  </a:lnTo>
                  <a:lnTo>
                    <a:pt x="8273" y="8103"/>
                  </a:lnTo>
                  <a:lnTo>
                    <a:pt x="8297" y="7519"/>
                  </a:lnTo>
                  <a:lnTo>
                    <a:pt x="8297" y="6960"/>
                  </a:lnTo>
                  <a:close/>
                  <a:moveTo>
                    <a:pt x="11753" y="10853"/>
                  </a:moveTo>
                  <a:lnTo>
                    <a:pt x="11996" y="10877"/>
                  </a:lnTo>
                  <a:lnTo>
                    <a:pt x="11801" y="11169"/>
                  </a:lnTo>
                  <a:lnTo>
                    <a:pt x="11607" y="11485"/>
                  </a:lnTo>
                  <a:lnTo>
                    <a:pt x="11412" y="11802"/>
                  </a:lnTo>
                  <a:lnTo>
                    <a:pt x="11339" y="11996"/>
                  </a:lnTo>
                  <a:lnTo>
                    <a:pt x="11315" y="12094"/>
                  </a:lnTo>
                  <a:lnTo>
                    <a:pt x="11315" y="12167"/>
                  </a:lnTo>
                  <a:lnTo>
                    <a:pt x="11339" y="12215"/>
                  </a:lnTo>
                  <a:lnTo>
                    <a:pt x="11363" y="12240"/>
                  </a:lnTo>
                  <a:lnTo>
                    <a:pt x="11388" y="12264"/>
                  </a:lnTo>
                  <a:lnTo>
                    <a:pt x="11436" y="12240"/>
                  </a:lnTo>
                  <a:lnTo>
                    <a:pt x="11509" y="12191"/>
                  </a:lnTo>
                  <a:lnTo>
                    <a:pt x="11582" y="12118"/>
                  </a:lnTo>
                  <a:lnTo>
                    <a:pt x="11680" y="11948"/>
                  </a:lnTo>
                  <a:lnTo>
                    <a:pt x="11850" y="11607"/>
                  </a:lnTo>
                  <a:lnTo>
                    <a:pt x="11996" y="11242"/>
                  </a:lnTo>
                  <a:lnTo>
                    <a:pt x="12142" y="10877"/>
                  </a:lnTo>
                  <a:lnTo>
                    <a:pt x="12434" y="10901"/>
                  </a:lnTo>
                  <a:lnTo>
                    <a:pt x="12142" y="11364"/>
                  </a:lnTo>
                  <a:lnTo>
                    <a:pt x="11972" y="11680"/>
                  </a:lnTo>
                  <a:lnTo>
                    <a:pt x="11899" y="11850"/>
                  </a:lnTo>
                  <a:lnTo>
                    <a:pt x="11899" y="11948"/>
                  </a:lnTo>
                  <a:lnTo>
                    <a:pt x="11899" y="12021"/>
                  </a:lnTo>
                  <a:lnTo>
                    <a:pt x="11923" y="12069"/>
                  </a:lnTo>
                  <a:lnTo>
                    <a:pt x="12020" y="12069"/>
                  </a:lnTo>
                  <a:lnTo>
                    <a:pt x="12093" y="12021"/>
                  </a:lnTo>
                  <a:lnTo>
                    <a:pt x="12142" y="11972"/>
                  </a:lnTo>
                  <a:lnTo>
                    <a:pt x="12239" y="11826"/>
                  </a:lnTo>
                  <a:lnTo>
                    <a:pt x="12385" y="11485"/>
                  </a:lnTo>
                  <a:lnTo>
                    <a:pt x="12507" y="11193"/>
                  </a:lnTo>
                  <a:lnTo>
                    <a:pt x="12604" y="10901"/>
                  </a:lnTo>
                  <a:lnTo>
                    <a:pt x="13115" y="10926"/>
                  </a:lnTo>
                  <a:lnTo>
                    <a:pt x="12872" y="11218"/>
                  </a:lnTo>
                  <a:lnTo>
                    <a:pt x="12629" y="11534"/>
                  </a:lnTo>
                  <a:lnTo>
                    <a:pt x="12410" y="11826"/>
                  </a:lnTo>
                  <a:lnTo>
                    <a:pt x="12337" y="11996"/>
                  </a:lnTo>
                  <a:lnTo>
                    <a:pt x="12312" y="12094"/>
                  </a:lnTo>
                  <a:lnTo>
                    <a:pt x="12312" y="12167"/>
                  </a:lnTo>
                  <a:lnTo>
                    <a:pt x="12337" y="12240"/>
                  </a:lnTo>
                  <a:lnTo>
                    <a:pt x="12410" y="12240"/>
                  </a:lnTo>
                  <a:lnTo>
                    <a:pt x="12483" y="12215"/>
                  </a:lnTo>
                  <a:lnTo>
                    <a:pt x="12556" y="12167"/>
                  </a:lnTo>
                  <a:lnTo>
                    <a:pt x="12653" y="12045"/>
                  </a:lnTo>
                  <a:lnTo>
                    <a:pt x="12799" y="11753"/>
                  </a:lnTo>
                  <a:lnTo>
                    <a:pt x="12993" y="11364"/>
                  </a:lnTo>
                  <a:lnTo>
                    <a:pt x="13188" y="10950"/>
                  </a:lnTo>
                  <a:lnTo>
                    <a:pt x="13188" y="10926"/>
                  </a:lnTo>
                  <a:lnTo>
                    <a:pt x="13796" y="10926"/>
                  </a:lnTo>
                  <a:lnTo>
                    <a:pt x="13650" y="11145"/>
                  </a:lnTo>
                  <a:lnTo>
                    <a:pt x="13504" y="11364"/>
                  </a:lnTo>
                  <a:lnTo>
                    <a:pt x="13261" y="11704"/>
                  </a:lnTo>
                  <a:lnTo>
                    <a:pt x="13164" y="11899"/>
                  </a:lnTo>
                  <a:lnTo>
                    <a:pt x="13091" y="12094"/>
                  </a:lnTo>
                  <a:lnTo>
                    <a:pt x="13091" y="12142"/>
                  </a:lnTo>
                  <a:lnTo>
                    <a:pt x="13115" y="12167"/>
                  </a:lnTo>
                  <a:lnTo>
                    <a:pt x="13164" y="12167"/>
                  </a:lnTo>
                  <a:lnTo>
                    <a:pt x="13188" y="12142"/>
                  </a:lnTo>
                  <a:lnTo>
                    <a:pt x="13334" y="12021"/>
                  </a:lnTo>
                  <a:lnTo>
                    <a:pt x="13431" y="11875"/>
                  </a:lnTo>
                  <a:lnTo>
                    <a:pt x="13626" y="11558"/>
                  </a:lnTo>
                  <a:lnTo>
                    <a:pt x="13821" y="11266"/>
                  </a:lnTo>
                  <a:lnTo>
                    <a:pt x="13918" y="11096"/>
                  </a:lnTo>
                  <a:lnTo>
                    <a:pt x="13991" y="10950"/>
                  </a:lnTo>
                  <a:lnTo>
                    <a:pt x="14259" y="10950"/>
                  </a:lnTo>
                  <a:lnTo>
                    <a:pt x="14064" y="11218"/>
                  </a:lnTo>
                  <a:lnTo>
                    <a:pt x="13796" y="11583"/>
                  </a:lnTo>
                  <a:lnTo>
                    <a:pt x="13675" y="11753"/>
                  </a:lnTo>
                  <a:lnTo>
                    <a:pt x="13626" y="11875"/>
                  </a:lnTo>
                  <a:lnTo>
                    <a:pt x="13602" y="11972"/>
                  </a:lnTo>
                  <a:lnTo>
                    <a:pt x="13626" y="11996"/>
                  </a:lnTo>
                  <a:lnTo>
                    <a:pt x="13626" y="12021"/>
                  </a:lnTo>
                  <a:lnTo>
                    <a:pt x="13675" y="12045"/>
                  </a:lnTo>
                  <a:lnTo>
                    <a:pt x="13699" y="12045"/>
                  </a:lnTo>
                  <a:lnTo>
                    <a:pt x="13845" y="11923"/>
                  </a:lnTo>
                  <a:lnTo>
                    <a:pt x="13942" y="11777"/>
                  </a:lnTo>
                  <a:lnTo>
                    <a:pt x="14137" y="11485"/>
                  </a:lnTo>
                  <a:lnTo>
                    <a:pt x="14307" y="11218"/>
                  </a:lnTo>
                  <a:lnTo>
                    <a:pt x="14453" y="10950"/>
                  </a:lnTo>
                  <a:lnTo>
                    <a:pt x="15086" y="10950"/>
                  </a:lnTo>
                  <a:lnTo>
                    <a:pt x="14697" y="11412"/>
                  </a:lnTo>
                  <a:lnTo>
                    <a:pt x="14405" y="11753"/>
                  </a:lnTo>
                  <a:lnTo>
                    <a:pt x="14259" y="11948"/>
                  </a:lnTo>
                  <a:lnTo>
                    <a:pt x="14210" y="12045"/>
                  </a:lnTo>
                  <a:lnTo>
                    <a:pt x="14161" y="12142"/>
                  </a:lnTo>
                  <a:lnTo>
                    <a:pt x="14161" y="12191"/>
                  </a:lnTo>
                  <a:lnTo>
                    <a:pt x="14210" y="12240"/>
                  </a:lnTo>
                  <a:lnTo>
                    <a:pt x="14283" y="12240"/>
                  </a:lnTo>
                  <a:lnTo>
                    <a:pt x="14380" y="12191"/>
                  </a:lnTo>
                  <a:lnTo>
                    <a:pt x="14453" y="12118"/>
                  </a:lnTo>
                  <a:lnTo>
                    <a:pt x="14624" y="11972"/>
                  </a:lnTo>
                  <a:lnTo>
                    <a:pt x="14867" y="11607"/>
                  </a:lnTo>
                  <a:lnTo>
                    <a:pt x="15062" y="11291"/>
                  </a:lnTo>
                  <a:lnTo>
                    <a:pt x="15208" y="10950"/>
                  </a:lnTo>
                  <a:lnTo>
                    <a:pt x="15597" y="10926"/>
                  </a:lnTo>
                  <a:lnTo>
                    <a:pt x="15597" y="10926"/>
                  </a:lnTo>
                  <a:lnTo>
                    <a:pt x="15183" y="11412"/>
                  </a:lnTo>
                  <a:lnTo>
                    <a:pt x="15013" y="11656"/>
                  </a:lnTo>
                  <a:lnTo>
                    <a:pt x="14940" y="11802"/>
                  </a:lnTo>
                  <a:lnTo>
                    <a:pt x="14891" y="11923"/>
                  </a:lnTo>
                  <a:lnTo>
                    <a:pt x="14891" y="11972"/>
                  </a:lnTo>
                  <a:lnTo>
                    <a:pt x="14891" y="11996"/>
                  </a:lnTo>
                  <a:lnTo>
                    <a:pt x="14940" y="11996"/>
                  </a:lnTo>
                  <a:lnTo>
                    <a:pt x="14964" y="11972"/>
                  </a:lnTo>
                  <a:lnTo>
                    <a:pt x="15086" y="11875"/>
                  </a:lnTo>
                  <a:lnTo>
                    <a:pt x="15183" y="11753"/>
                  </a:lnTo>
                  <a:lnTo>
                    <a:pt x="15378" y="11485"/>
                  </a:lnTo>
                  <a:lnTo>
                    <a:pt x="15694" y="10926"/>
                  </a:lnTo>
                  <a:lnTo>
                    <a:pt x="15743" y="10926"/>
                  </a:lnTo>
                  <a:lnTo>
                    <a:pt x="15743" y="11218"/>
                  </a:lnTo>
                  <a:lnTo>
                    <a:pt x="15573" y="11388"/>
                  </a:lnTo>
                  <a:lnTo>
                    <a:pt x="15427" y="11607"/>
                  </a:lnTo>
                  <a:lnTo>
                    <a:pt x="15354" y="11729"/>
                  </a:lnTo>
                  <a:lnTo>
                    <a:pt x="15256" y="11850"/>
                  </a:lnTo>
                  <a:lnTo>
                    <a:pt x="15208" y="11996"/>
                  </a:lnTo>
                  <a:lnTo>
                    <a:pt x="15208" y="12069"/>
                  </a:lnTo>
                  <a:lnTo>
                    <a:pt x="15232" y="12142"/>
                  </a:lnTo>
                  <a:lnTo>
                    <a:pt x="15256" y="12167"/>
                  </a:lnTo>
                  <a:lnTo>
                    <a:pt x="15305" y="12167"/>
                  </a:lnTo>
                  <a:lnTo>
                    <a:pt x="15402" y="12094"/>
                  </a:lnTo>
                  <a:lnTo>
                    <a:pt x="15475" y="11996"/>
                  </a:lnTo>
                  <a:lnTo>
                    <a:pt x="15573" y="11753"/>
                  </a:lnTo>
                  <a:lnTo>
                    <a:pt x="15767" y="11461"/>
                  </a:lnTo>
                  <a:lnTo>
                    <a:pt x="15792" y="14600"/>
                  </a:lnTo>
                  <a:lnTo>
                    <a:pt x="15816" y="16157"/>
                  </a:lnTo>
                  <a:lnTo>
                    <a:pt x="15816" y="17714"/>
                  </a:lnTo>
                  <a:lnTo>
                    <a:pt x="15792" y="18177"/>
                  </a:lnTo>
                  <a:lnTo>
                    <a:pt x="15792" y="18396"/>
                  </a:lnTo>
                  <a:lnTo>
                    <a:pt x="15743" y="18590"/>
                  </a:lnTo>
                  <a:lnTo>
                    <a:pt x="15670" y="18785"/>
                  </a:lnTo>
                  <a:lnTo>
                    <a:pt x="15548" y="18955"/>
                  </a:lnTo>
                  <a:lnTo>
                    <a:pt x="15475" y="19028"/>
                  </a:lnTo>
                  <a:lnTo>
                    <a:pt x="15402" y="19101"/>
                  </a:lnTo>
                  <a:lnTo>
                    <a:pt x="15281" y="19150"/>
                  </a:lnTo>
                  <a:lnTo>
                    <a:pt x="15183" y="19199"/>
                  </a:lnTo>
                  <a:lnTo>
                    <a:pt x="14964" y="19247"/>
                  </a:lnTo>
                  <a:lnTo>
                    <a:pt x="14770" y="19272"/>
                  </a:lnTo>
                  <a:lnTo>
                    <a:pt x="14332" y="19272"/>
                  </a:lnTo>
                  <a:lnTo>
                    <a:pt x="13869" y="19247"/>
                  </a:lnTo>
                  <a:lnTo>
                    <a:pt x="13456" y="19223"/>
                  </a:lnTo>
                  <a:lnTo>
                    <a:pt x="11169" y="19199"/>
                  </a:lnTo>
                  <a:lnTo>
                    <a:pt x="11193" y="16109"/>
                  </a:lnTo>
                  <a:lnTo>
                    <a:pt x="11193" y="13018"/>
                  </a:lnTo>
                  <a:lnTo>
                    <a:pt x="11193" y="11656"/>
                  </a:lnTo>
                  <a:lnTo>
                    <a:pt x="11266" y="11461"/>
                  </a:lnTo>
                  <a:lnTo>
                    <a:pt x="11388" y="11145"/>
                  </a:lnTo>
                  <a:lnTo>
                    <a:pt x="11509" y="10853"/>
                  </a:lnTo>
                  <a:close/>
                  <a:moveTo>
                    <a:pt x="5621" y="10755"/>
                  </a:moveTo>
                  <a:lnTo>
                    <a:pt x="6059" y="10780"/>
                  </a:lnTo>
                  <a:lnTo>
                    <a:pt x="5961" y="10901"/>
                  </a:lnTo>
                  <a:lnTo>
                    <a:pt x="5864" y="11023"/>
                  </a:lnTo>
                  <a:lnTo>
                    <a:pt x="5694" y="11291"/>
                  </a:lnTo>
                  <a:lnTo>
                    <a:pt x="5499" y="11631"/>
                  </a:lnTo>
                  <a:lnTo>
                    <a:pt x="5426" y="11802"/>
                  </a:lnTo>
                  <a:lnTo>
                    <a:pt x="5426" y="11875"/>
                  </a:lnTo>
                  <a:lnTo>
                    <a:pt x="5426" y="11972"/>
                  </a:lnTo>
                  <a:lnTo>
                    <a:pt x="5475" y="12021"/>
                  </a:lnTo>
                  <a:lnTo>
                    <a:pt x="5523" y="12021"/>
                  </a:lnTo>
                  <a:lnTo>
                    <a:pt x="5596" y="11996"/>
                  </a:lnTo>
                  <a:lnTo>
                    <a:pt x="5669" y="11948"/>
                  </a:lnTo>
                  <a:lnTo>
                    <a:pt x="5791" y="11777"/>
                  </a:lnTo>
                  <a:lnTo>
                    <a:pt x="5961" y="11437"/>
                  </a:lnTo>
                  <a:lnTo>
                    <a:pt x="6107" y="11120"/>
                  </a:lnTo>
                  <a:lnTo>
                    <a:pt x="6180" y="10950"/>
                  </a:lnTo>
                  <a:lnTo>
                    <a:pt x="6229" y="10780"/>
                  </a:lnTo>
                  <a:lnTo>
                    <a:pt x="6667" y="10804"/>
                  </a:lnTo>
                  <a:lnTo>
                    <a:pt x="6448" y="11072"/>
                  </a:lnTo>
                  <a:lnTo>
                    <a:pt x="6278" y="11364"/>
                  </a:lnTo>
                  <a:lnTo>
                    <a:pt x="6205" y="11534"/>
                  </a:lnTo>
                  <a:lnTo>
                    <a:pt x="6156" y="11704"/>
                  </a:lnTo>
                  <a:lnTo>
                    <a:pt x="6107" y="11875"/>
                  </a:lnTo>
                  <a:lnTo>
                    <a:pt x="6107" y="11948"/>
                  </a:lnTo>
                  <a:lnTo>
                    <a:pt x="6132" y="12021"/>
                  </a:lnTo>
                  <a:lnTo>
                    <a:pt x="6156" y="12069"/>
                  </a:lnTo>
                  <a:lnTo>
                    <a:pt x="6253" y="12069"/>
                  </a:lnTo>
                  <a:lnTo>
                    <a:pt x="6326" y="11948"/>
                  </a:lnTo>
                  <a:lnTo>
                    <a:pt x="6375" y="11826"/>
                  </a:lnTo>
                  <a:lnTo>
                    <a:pt x="6448" y="11534"/>
                  </a:lnTo>
                  <a:lnTo>
                    <a:pt x="6594" y="11169"/>
                  </a:lnTo>
                  <a:lnTo>
                    <a:pt x="6764" y="10804"/>
                  </a:lnTo>
                  <a:lnTo>
                    <a:pt x="7129" y="10828"/>
                  </a:lnTo>
                  <a:lnTo>
                    <a:pt x="6813" y="11242"/>
                  </a:lnTo>
                  <a:lnTo>
                    <a:pt x="6545" y="11607"/>
                  </a:lnTo>
                  <a:lnTo>
                    <a:pt x="6424" y="11802"/>
                  </a:lnTo>
                  <a:lnTo>
                    <a:pt x="6399" y="11899"/>
                  </a:lnTo>
                  <a:lnTo>
                    <a:pt x="6375" y="11996"/>
                  </a:lnTo>
                  <a:lnTo>
                    <a:pt x="6399" y="12045"/>
                  </a:lnTo>
                  <a:lnTo>
                    <a:pt x="6424" y="12069"/>
                  </a:lnTo>
                  <a:lnTo>
                    <a:pt x="6472" y="12094"/>
                  </a:lnTo>
                  <a:lnTo>
                    <a:pt x="6521" y="12069"/>
                  </a:lnTo>
                  <a:lnTo>
                    <a:pt x="6594" y="12045"/>
                  </a:lnTo>
                  <a:lnTo>
                    <a:pt x="6667" y="11972"/>
                  </a:lnTo>
                  <a:lnTo>
                    <a:pt x="6789" y="11826"/>
                  </a:lnTo>
                  <a:lnTo>
                    <a:pt x="6983" y="11485"/>
                  </a:lnTo>
                  <a:lnTo>
                    <a:pt x="7178" y="11169"/>
                  </a:lnTo>
                  <a:lnTo>
                    <a:pt x="7348" y="10853"/>
                  </a:lnTo>
                  <a:lnTo>
                    <a:pt x="7640" y="10877"/>
                  </a:lnTo>
                  <a:lnTo>
                    <a:pt x="7470" y="11072"/>
                  </a:lnTo>
                  <a:lnTo>
                    <a:pt x="7324" y="11291"/>
                  </a:lnTo>
                  <a:lnTo>
                    <a:pt x="7227" y="11437"/>
                  </a:lnTo>
                  <a:lnTo>
                    <a:pt x="7129" y="11607"/>
                  </a:lnTo>
                  <a:lnTo>
                    <a:pt x="7056" y="11777"/>
                  </a:lnTo>
                  <a:lnTo>
                    <a:pt x="7056" y="11850"/>
                  </a:lnTo>
                  <a:lnTo>
                    <a:pt x="7056" y="11948"/>
                  </a:lnTo>
                  <a:lnTo>
                    <a:pt x="7081" y="11996"/>
                  </a:lnTo>
                  <a:lnTo>
                    <a:pt x="7154" y="11996"/>
                  </a:lnTo>
                  <a:lnTo>
                    <a:pt x="7227" y="11948"/>
                  </a:lnTo>
                  <a:lnTo>
                    <a:pt x="7275" y="11923"/>
                  </a:lnTo>
                  <a:lnTo>
                    <a:pt x="7373" y="11802"/>
                  </a:lnTo>
                  <a:lnTo>
                    <a:pt x="7519" y="11510"/>
                  </a:lnTo>
                  <a:lnTo>
                    <a:pt x="7616" y="11266"/>
                  </a:lnTo>
                  <a:lnTo>
                    <a:pt x="7713" y="11047"/>
                  </a:lnTo>
                  <a:lnTo>
                    <a:pt x="7713" y="11047"/>
                  </a:lnTo>
                  <a:lnTo>
                    <a:pt x="7689" y="11510"/>
                  </a:lnTo>
                  <a:lnTo>
                    <a:pt x="7543" y="11753"/>
                  </a:lnTo>
                  <a:lnTo>
                    <a:pt x="7397" y="11996"/>
                  </a:lnTo>
                  <a:lnTo>
                    <a:pt x="7373" y="12069"/>
                  </a:lnTo>
                  <a:lnTo>
                    <a:pt x="7397" y="12118"/>
                  </a:lnTo>
                  <a:lnTo>
                    <a:pt x="7421" y="12167"/>
                  </a:lnTo>
                  <a:lnTo>
                    <a:pt x="7470" y="12191"/>
                  </a:lnTo>
                  <a:lnTo>
                    <a:pt x="7567" y="12191"/>
                  </a:lnTo>
                  <a:lnTo>
                    <a:pt x="7616" y="12167"/>
                  </a:lnTo>
                  <a:lnTo>
                    <a:pt x="7640" y="12094"/>
                  </a:lnTo>
                  <a:lnTo>
                    <a:pt x="7689" y="11948"/>
                  </a:lnTo>
                  <a:lnTo>
                    <a:pt x="7665" y="12897"/>
                  </a:lnTo>
                  <a:lnTo>
                    <a:pt x="7665" y="14478"/>
                  </a:lnTo>
                  <a:lnTo>
                    <a:pt x="7665" y="16084"/>
                  </a:lnTo>
                  <a:lnTo>
                    <a:pt x="7713" y="19272"/>
                  </a:lnTo>
                  <a:lnTo>
                    <a:pt x="6083" y="19320"/>
                  </a:lnTo>
                  <a:lnTo>
                    <a:pt x="4356" y="19418"/>
                  </a:lnTo>
                  <a:lnTo>
                    <a:pt x="3918" y="19418"/>
                  </a:lnTo>
                  <a:lnTo>
                    <a:pt x="3723" y="19393"/>
                  </a:lnTo>
                  <a:lnTo>
                    <a:pt x="3528" y="19296"/>
                  </a:lnTo>
                  <a:lnTo>
                    <a:pt x="3431" y="19223"/>
                  </a:lnTo>
                  <a:lnTo>
                    <a:pt x="3358" y="19101"/>
                  </a:lnTo>
                  <a:lnTo>
                    <a:pt x="3309" y="18980"/>
                  </a:lnTo>
                  <a:lnTo>
                    <a:pt x="3285" y="18809"/>
                  </a:lnTo>
                  <a:lnTo>
                    <a:pt x="3285" y="18493"/>
                  </a:lnTo>
                  <a:lnTo>
                    <a:pt x="3285" y="18225"/>
                  </a:lnTo>
                  <a:lnTo>
                    <a:pt x="3236" y="15062"/>
                  </a:lnTo>
                  <a:lnTo>
                    <a:pt x="3139" y="11899"/>
                  </a:lnTo>
                  <a:lnTo>
                    <a:pt x="3236" y="11729"/>
                  </a:lnTo>
                  <a:lnTo>
                    <a:pt x="3309" y="11558"/>
                  </a:lnTo>
                  <a:lnTo>
                    <a:pt x="3553" y="11169"/>
                  </a:lnTo>
                  <a:lnTo>
                    <a:pt x="3796" y="10804"/>
                  </a:lnTo>
                  <a:lnTo>
                    <a:pt x="3796" y="10780"/>
                  </a:lnTo>
                  <a:lnTo>
                    <a:pt x="4088" y="10755"/>
                  </a:lnTo>
                  <a:lnTo>
                    <a:pt x="3942" y="10853"/>
                  </a:lnTo>
                  <a:lnTo>
                    <a:pt x="3820" y="10974"/>
                  </a:lnTo>
                  <a:lnTo>
                    <a:pt x="3699" y="11120"/>
                  </a:lnTo>
                  <a:lnTo>
                    <a:pt x="3577" y="11242"/>
                  </a:lnTo>
                  <a:lnTo>
                    <a:pt x="3455" y="11437"/>
                  </a:lnTo>
                  <a:lnTo>
                    <a:pt x="3309" y="11680"/>
                  </a:lnTo>
                  <a:lnTo>
                    <a:pt x="3236" y="11802"/>
                  </a:lnTo>
                  <a:lnTo>
                    <a:pt x="3212" y="11923"/>
                  </a:lnTo>
                  <a:lnTo>
                    <a:pt x="3212" y="12045"/>
                  </a:lnTo>
                  <a:lnTo>
                    <a:pt x="3261" y="12142"/>
                  </a:lnTo>
                  <a:lnTo>
                    <a:pt x="3309" y="12191"/>
                  </a:lnTo>
                  <a:lnTo>
                    <a:pt x="3358" y="12191"/>
                  </a:lnTo>
                  <a:lnTo>
                    <a:pt x="3455" y="12142"/>
                  </a:lnTo>
                  <a:lnTo>
                    <a:pt x="3504" y="12094"/>
                  </a:lnTo>
                  <a:lnTo>
                    <a:pt x="3626" y="11923"/>
                  </a:lnTo>
                  <a:lnTo>
                    <a:pt x="3796" y="11583"/>
                  </a:lnTo>
                  <a:lnTo>
                    <a:pt x="3918" y="11364"/>
                  </a:lnTo>
                  <a:lnTo>
                    <a:pt x="4064" y="11169"/>
                  </a:lnTo>
                  <a:lnTo>
                    <a:pt x="4234" y="10974"/>
                  </a:lnTo>
                  <a:lnTo>
                    <a:pt x="4356" y="10755"/>
                  </a:lnTo>
                  <a:lnTo>
                    <a:pt x="4745" y="10755"/>
                  </a:lnTo>
                  <a:lnTo>
                    <a:pt x="4526" y="10974"/>
                  </a:lnTo>
                  <a:lnTo>
                    <a:pt x="4331" y="11193"/>
                  </a:lnTo>
                  <a:lnTo>
                    <a:pt x="4185" y="11339"/>
                  </a:lnTo>
                  <a:lnTo>
                    <a:pt x="4064" y="11510"/>
                  </a:lnTo>
                  <a:lnTo>
                    <a:pt x="3966" y="11680"/>
                  </a:lnTo>
                  <a:lnTo>
                    <a:pt x="3942" y="11777"/>
                  </a:lnTo>
                  <a:lnTo>
                    <a:pt x="3918" y="11875"/>
                  </a:lnTo>
                  <a:lnTo>
                    <a:pt x="3942" y="11923"/>
                  </a:lnTo>
                  <a:lnTo>
                    <a:pt x="3991" y="11972"/>
                  </a:lnTo>
                  <a:lnTo>
                    <a:pt x="4039" y="12021"/>
                  </a:lnTo>
                  <a:lnTo>
                    <a:pt x="4112" y="11996"/>
                  </a:lnTo>
                  <a:lnTo>
                    <a:pt x="4210" y="11972"/>
                  </a:lnTo>
                  <a:lnTo>
                    <a:pt x="4283" y="11923"/>
                  </a:lnTo>
                  <a:lnTo>
                    <a:pt x="4429" y="11777"/>
                  </a:lnTo>
                  <a:lnTo>
                    <a:pt x="4526" y="11607"/>
                  </a:lnTo>
                  <a:lnTo>
                    <a:pt x="4648" y="11437"/>
                  </a:lnTo>
                  <a:lnTo>
                    <a:pt x="4842" y="11120"/>
                  </a:lnTo>
                  <a:lnTo>
                    <a:pt x="4939" y="10926"/>
                  </a:lnTo>
                  <a:lnTo>
                    <a:pt x="5012" y="10755"/>
                  </a:lnTo>
                  <a:lnTo>
                    <a:pt x="5475" y="10755"/>
                  </a:lnTo>
                  <a:lnTo>
                    <a:pt x="5061" y="11291"/>
                  </a:lnTo>
                  <a:lnTo>
                    <a:pt x="4842" y="11558"/>
                  </a:lnTo>
                  <a:lnTo>
                    <a:pt x="4745" y="11729"/>
                  </a:lnTo>
                  <a:lnTo>
                    <a:pt x="4721" y="11802"/>
                  </a:lnTo>
                  <a:lnTo>
                    <a:pt x="4721" y="11875"/>
                  </a:lnTo>
                  <a:lnTo>
                    <a:pt x="4721" y="11923"/>
                  </a:lnTo>
                  <a:lnTo>
                    <a:pt x="4769" y="11972"/>
                  </a:lnTo>
                  <a:lnTo>
                    <a:pt x="4842" y="11972"/>
                  </a:lnTo>
                  <a:lnTo>
                    <a:pt x="4915" y="11948"/>
                  </a:lnTo>
                  <a:lnTo>
                    <a:pt x="4988" y="11899"/>
                  </a:lnTo>
                  <a:lnTo>
                    <a:pt x="5134" y="11753"/>
                  </a:lnTo>
                  <a:lnTo>
                    <a:pt x="5231" y="11583"/>
                  </a:lnTo>
                  <a:lnTo>
                    <a:pt x="5304" y="11437"/>
                  </a:lnTo>
                  <a:lnTo>
                    <a:pt x="5475" y="11096"/>
                  </a:lnTo>
                  <a:lnTo>
                    <a:pt x="5621" y="10755"/>
                  </a:lnTo>
                  <a:close/>
                  <a:moveTo>
                    <a:pt x="12458" y="1"/>
                  </a:moveTo>
                  <a:lnTo>
                    <a:pt x="12166" y="49"/>
                  </a:lnTo>
                  <a:lnTo>
                    <a:pt x="11874" y="98"/>
                  </a:lnTo>
                  <a:lnTo>
                    <a:pt x="11582" y="171"/>
                  </a:lnTo>
                  <a:lnTo>
                    <a:pt x="11315" y="293"/>
                  </a:lnTo>
                  <a:lnTo>
                    <a:pt x="11047" y="414"/>
                  </a:lnTo>
                  <a:lnTo>
                    <a:pt x="10779" y="585"/>
                  </a:lnTo>
                  <a:lnTo>
                    <a:pt x="10536" y="755"/>
                  </a:lnTo>
                  <a:lnTo>
                    <a:pt x="10317" y="950"/>
                  </a:lnTo>
                  <a:lnTo>
                    <a:pt x="10098" y="1144"/>
                  </a:lnTo>
                  <a:lnTo>
                    <a:pt x="9903" y="1363"/>
                  </a:lnTo>
                  <a:lnTo>
                    <a:pt x="9733" y="1606"/>
                  </a:lnTo>
                  <a:lnTo>
                    <a:pt x="9611" y="1825"/>
                  </a:lnTo>
                  <a:lnTo>
                    <a:pt x="9490" y="2069"/>
                  </a:lnTo>
                  <a:lnTo>
                    <a:pt x="9368" y="2288"/>
                  </a:lnTo>
                  <a:lnTo>
                    <a:pt x="9295" y="2531"/>
                  </a:lnTo>
                  <a:lnTo>
                    <a:pt x="9222" y="2799"/>
                  </a:lnTo>
                  <a:lnTo>
                    <a:pt x="9173" y="3042"/>
                  </a:lnTo>
                  <a:lnTo>
                    <a:pt x="9076" y="3553"/>
                  </a:lnTo>
                  <a:lnTo>
                    <a:pt x="9076" y="3504"/>
                  </a:lnTo>
                  <a:lnTo>
                    <a:pt x="8954" y="3188"/>
                  </a:lnTo>
                  <a:lnTo>
                    <a:pt x="8833" y="2896"/>
                  </a:lnTo>
                  <a:lnTo>
                    <a:pt x="8687" y="2604"/>
                  </a:lnTo>
                  <a:lnTo>
                    <a:pt x="8516" y="2312"/>
                  </a:lnTo>
                  <a:lnTo>
                    <a:pt x="8346" y="2044"/>
                  </a:lnTo>
                  <a:lnTo>
                    <a:pt x="8151" y="1777"/>
                  </a:lnTo>
                  <a:lnTo>
                    <a:pt x="7957" y="1533"/>
                  </a:lnTo>
                  <a:lnTo>
                    <a:pt x="7738" y="1290"/>
                  </a:lnTo>
                  <a:lnTo>
                    <a:pt x="7519" y="1095"/>
                  </a:lnTo>
                  <a:lnTo>
                    <a:pt x="7300" y="901"/>
                  </a:lnTo>
                  <a:lnTo>
                    <a:pt x="7081" y="755"/>
                  </a:lnTo>
                  <a:lnTo>
                    <a:pt x="6813" y="585"/>
                  </a:lnTo>
                  <a:lnTo>
                    <a:pt x="6570" y="463"/>
                  </a:lnTo>
                  <a:lnTo>
                    <a:pt x="6302" y="341"/>
                  </a:lnTo>
                  <a:lnTo>
                    <a:pt x="6010" y="268"/>
                  </a:lnTo>
                  <a:lnTo>
                    <a:pt x="5742" y="195"/>
                  </a:lnTo>
                  <a:lnTo>
                    <a:pt x="5450" y="147"/>
                  </a:lnTo>
                  <a:lnTo>
                    <a:pt x="5183" y="147"/>
                  </a:lnTo>
                  <a:lnTo>
                    <a:pt x="4891" y="171"/>
                  </a:lnTo>
                  <a:lnTo>
                    <a:pt x="4623" y="220"/>
                  </a:lnTo>
                  <a:lnTo>
                    <a:pt x="4356" y="293"/>
                  </a:lnTo>
                  <a:lnTo>
                    <a:pt x="4112" y="414"/>
                  </a:lnTo>
                  <a:lnTo>
                    <a:pt x="3869" y="585"/>
                  </a:lnTo>
                  <a:lnTo>
                    <a:pt x="3626" y="779"/>
                  </a:lnTo>
                  <a:lnTo>
                    <a:pt x="3431" y="998"/>
                  </a:lnTo>
                  <a:lnTo>
                    <a:pt x="3285" y="1241"/>
                  </a:lnTo>
                  <a:lnTo>
                    <a:pt x="3163" y="1485"/>
                  </a:lnTo>
                  <a:lnTo>
                    <a:pt x="3090" y="1728"/>
                  </a:lnTo>
                  <a:lnTo>
                    <a:pt x="3042" y="1996"/>
                  </a:lnTo>
                  <a:lnTo>
                    <a:pt x="3042" y="2263"/>
                  </a:lnTo>
                  <a:lnTo>
                    <a:pt x="3066" y="2531"/>
                  </a:lnTo>
                  <a:lnTo>
                    <a:pt x="3115" y="2799"/>
                  </a:lnTo>
                  <a:lnTo>
                    <a:pt x="3212" y="3066"/>
                  </a:lnTo>
                  <a:lnTo>
                    <a:pt x="3309" y="3334"/>
                  </a:lnTo>
                  <a:lnTo>
                    <a:pt x="3431" y="3577"/>
                  </a:lnTo>
                  <a:lnTo>
                    <a:pt x="3577" y="3821"/>
                  </a:lnTo>
                  <a:lnTo>
                    <a:pt x="3723" y="4064"/>
                  </a:lnTo>
                  <a:lnTo>
                    <a:pt x="3893" y="4283"/>
                  </a:lnTo>
                  <a:lnTo>
                    <a:pt x="4088" y="4478"/>
                  </a:lnTo>
                  <a:lnTo>
                    <a:pt x="4258" y="4648"/>
                  </a:lnTo>
                  <a:lnTo>
                    <a:pt x="4599" y="4916"/>
                  </a:lnTo>
                  <a:lnTo>
                    <a:pt x="4939" y="5159"/>
                  </a:lnTo>
                  <a:lnTo>
                    <a:pt x="5280" y="5402"/>
                  </a:lnTo>
                  <a:lnTo>
                    <a:pt x="5669" y="5597"/>
                  </a:lnTo>
                  <a:lnTo>
                    <a:pt x="5426" y="5573"/>
                  </a:lnTo>
                  <a:lnTo>
                    <a:pt x="4939" y="5475"/>
                  </a:lnTo>
                  <a:lnTo>
                    <a:pt x="4477" y="5354"/>
                  </a:lnTo>
                  <a:lnTo>
                    <a:pt x="4015" y="5183"/>
                  </a:lnTo>
                  <a:lnTo>
                    <a:pt x="3553" y="4989"/>
                  </a:lnTo>
                  <a:lnTo>
                    <a:pt x="3163" y="4770"/>
                  </a:lnTo>
                  <a:lnTo>
                    <a:pt x="2798" y="4526"/>
                  </a:lnTo>
                  <a:lnTo>
                    <a:pt x="2458" y="4259"/>
                  </a:lnTo>
                  <a:lnTo>
                    <a:pt x="2141" y="3967"/>
                  </a:lnTo>
                  <a:lnTo>
                    <a:pt x="1874" y="3650"/>
                  </a:lnTo>
                  <a:lnTo>
                    <a:pt x="1630" y="3285"/>
                  </a:lnTo>
                  <a:lnTo>
                    <a:pt x="1436" y="2969"/>
                  </a:lnTo>
                  <a:lnTo>
                    <a:pt x="1338" y="2799"/>
                  </a:lnTo>
                  <a:lnTo>
                    <a:pt x="1217" y="2653"/>
                  </a:lnTo>
                  <a:lnTo>
                    <a:pt x="1144" y="2653"/>
                  </a:lnTo>
                  <a:lnTo>
                    <a:pt x="1119" y="2677"/>
                  </a:lnTo>
                  <a:lnTo>
                    <a:pt x="1095" y="2701"/>
                  </a:lnTo>
                  <a:lnTo>
                    <a:pt x="1095" y="2774"/>
                  </a:lnTo>
                  <a:lnTo>
                    <a:pt x="998" y="2920"/>
                  </a:lnTo>
                  <a:lnTo>
                    <a:pt x="949" y="3091"/>
                  </a:lnTo>
                  <a:lnTo>
                    <a:pt x="925" y="3261"/>
                  </a:lnTo>
                  <a:lnTo>
                    <a:pt x="900" y="3431"/>
                  </a:lnTo>
                  <a:lnTo>
                    <a:pt x="219" y="3212"/>
                  </a:lnTo>
                  <a:lnTo>
                    <a:pt x="122" y="3212"/>
                  </a:lnTo>
                  <a:lnTo>
                    <a:pt x="49" y="3261"/>
                  </a:lnTo>
                  <a:lnTo>
                    <a:pt x="0" y="3334"/>
                  </a:lnTo>
                  <a:lnTo>
                    <a:pt x="0" y="3383"/>
                  </a:lnTo>
                  <a:lnTo>
                    <a:pt x="0" y="3431"/>
                  </a:lnTo>
                  <a:lnTo>
                    <a:pt x="146" y="3796"/>
                  </a:lnTo>
                  <a:lnTo>
                    <a:pt x="316" y="4137"/>
                  </a:lnTo>
                  <a:lnTo>
                    <a:pt x="511" y="4453"/>
                  </a:lnTo>
                  <a:lnTo>
                    <a:pt x="730" y="4770"/>
                  </a:lnTo>
                  <a:lnTo>
                    <a:pt x="973" y="5062"/>
                  </a:lnTo>
                  <a:lnTo>
                    <a:pt x="1241" y="5329"/>
                  </a:lnTo>
                  <a:lnTo>
                    <a:pt x="1533" y="5597"/>
                  </a:lnTo>
                  <a:lnTo>
                    <a:pt x="1825" y="5840"/>
                  </a:lnTo>
                  <a:lnTo>
                    <a:pt x="2068" y="6011"/>
                  </a:lnTo>
                  <a:lnTo>
                    <a:pt x="2336" y="6157"/>
                  </a:lnTo>
                  <a:lnTo>
                    <a:pt x="2579" y="6278"/>
                  </a:lnTo>
                  <a:lnTo>
                    <a:pt x="2871" y="6400"/>
                  </a:lnTo>
                  <a:lnTo>
                    <a:pt x="2701" y="6473"/>
                  </a:lnTo>
                  <a:lnTo>
                    <a:pt x="2555" y="6570"/>
                  </a:lnTo>
                  <a:lnTo>
                    <a:pt x="2409" y="6692"/>
                  </a:lnTo>
                  <a:lnTo>
                    <a:pt x="2312" y="6838"/>
                  </a:lnTo>
                  <a:lnTo>
                    <a:pt x="2214" y="6984"/>
                  </a:lnTo>
                  <a:lnTo>
                    <a:pt x="2141" y="7154"/>
                  </a:lnTo>
                  <a:lnTo>
                    <a:pt x="2068" y="7325"/>
                  </a:lnTo>
                  <a:lnTo>
                    <a:pt x="2044" y="7544"/>
                  </a:lnTo>
                  <a:lnTo>
                    <a:pt x="1971" y="8274"/>
                  </a:lnTo>
                  <a:lnTo>
                    <a:pt x="1922" y="9052"/>
                  </a:lnTo>
                  <a:lnTo>
                    <a:pt x="1947" y="9806"/>
                  </a:lnTo>
                  <a:lnTo>
                    <a:pt x="1971" y="10561"/>
                  </a:lnTo>
                  <a:lnTo>
                    <a:pt x="1995" y="10634"/>
                  </a:lnTo>
                  <a:lnTo>
                    <a:pt x="2020" y="10682"/>
                  </a:lnTo>
                  <a:lnTo>
                    <a:pt x="2044" y="10707"/>
                  </a:lnTo>
                  <a:lnTo>
                    <a:pt x="2093" y="10731"/>
                  </a:lnTo>
                  <a:lnTo>
                    <a:pt x="2287" y="10804"/>
                  </a:lnTo>
                  <a:lnTo>
                    <a:pt x="2482" y="10828"/>
                  </a:lnTo>
                  <a:lnTo>
                    <a:pt x="2677" y="10828"/>
                  </a:lnTo>
                  <a:lnTo>
                    <a:pt x="2871" y="10804"/>
                  </a:lnTo>
                  <a:lnTo>
                    <a:pt x="2823" y="10853"/>
                  </a:lnTo>
                  <a:lnTo>
                    <a:pt x="2798" y="10950"/>
                  </a:lnTo>
                  <a:lnTo>
                    <a:pt x="2823" y="14965"/>
                  </a:lnTo>
                  <a:lnTo>
                    <a:pt x="2847" y="17082"/>
                  </a:lnTo>
                  <a:lnTo>
                    <a:pt x="2823" y="18031"/>
                  </a:lnTo>
                  <a:lnTo>
                    <a:pt x="2823" y="18517"/>
                  </a:lnTo>
                  <a:lnTo>
                    <a:pt x="2847" y="18736"/>
                  </a:lnTo>
                  <a:lnTo>
                    <a:pt x="2871" y="18980"/>
                  </a:lnTo>
                  <a:lnTo>
                    <a:pt x="2944" y="19174"/>
                  </a:lnTo>
                  <a:lnTo>
                    <a:pt x="3017" y="19345"/>
                  </a:lnTo>
                  <a:lnTo>
                    <a:pt x="3115" y="19466"/>
                  </a:lnTo>
                  <a:lnTo>
                    <a:pt x="3236" y="19588"/>
                  </a:lnTo>
                  <a:lnTo>
                    <a:pt x="3358" y="19685"/>
                  </a:lnTo>
                  <a:lnTo>
                    <a:pt x="3528" y="19758"/>
                  </a:lnTo>
                  <a:lnTo>
                    <a:pt x="3674" y="19807"/>
                  </a:lnTo>
                  <a:lnTo>
                    <a:pt x="3845" y="19831"/>
                  </a:lnTo>
                  <a:lnTo>
                    <a:pt x="4234" y="19856"/>
                  </a:lnTo>
                  <a:lnTo>
                    <a:pt x="4599" y="19831"/>
                  </a:lnTo>
                  <a:lnTo>
                    <a:pt x="5304" y="19783"/>
                  </a:lnTo>
                  <a:lnTo>
                    <a:pt x="6521" y="19734"/>
                  </a:lnTo>
                  <a:lnTo>
                    <a:pt x="7738" y="19710"/>
                  </a:lnTo>
                  <a:lnTo>
                    <a:pt x="7762" y="19758"/>
                  </a:lnTo>
                  <a:lnTo>
                    <a:pt x="7811" y="19783"/>
                  </a:lnTo>
                  <a:lnTo>
                    <a:pt x="7884" y="19807"/>
                  </a:lnTo>
                  <a:lnTo>
                    <a:pt x="7932" y="19831"/>
                  </a:lnTo>
                  <a:lnTo>
                    <a:pt x="8005" y="19807"/>
                  </a:lnTo>
                  <a:lnTo>
                    <a:pt x="8054" y="19783"/>
                  </a:lnTo>
                  <a:lnTo>
                    <a:pt x="8103" y="19758"/>
                  </a:lnTo>
                  <a:lnTo>
                    <a:pt x="8151" y="19685"/>
                  </a:lnTo>
                  <a:lnTo>
                    <a:pt x="10682" y="19685"/>
                  </a:lnTo>
                  <a:lnTo>
                    <a:pt x="10731" y="19734"/>
                  </a:lnTo>
                  <a:lnTo>
                    <a:pt x="10779" y="19783"/>
                  </a:lnTo>
                  <a:lnTo>
                    <a:pt x="10852" y="19807"/>
                  </a:lnTo>
                  <a:lnTo>
                    <a:pt x="10925" y="19831"/>
                  </a:lnTo>
                  <a:lnTo>
                    <a:pt x="10998" y="19807"/>
                  </a:lnTo>
                  <a:lnTo>
                    <a:pt x="11071" y="19783"/>
                  </a:lnTo>
                  <a:lnTo>
                    <a:pt x="11120" y="19734"/>
                  </a:lnTo>
                  <a:lnTo>
                    <a:pt x="11169" y="19685"/>
                  </a:lnTo>
                  <a:lnTo>
                    <a:pt x="12507" y="19685"/>
                  </a:lnTo>
                  <a:lnTo>
                    <a:pt x="13845" y="19710"/>
                  </a:lnTo>
                  <a:lnTo>
                    <a:pt x="14551" y="19734"/>
                  </a:lnTo>
                  <a:lnTo>
                    <a:pt x="14916" y="19734"/>
                  </a:lnTo>
                  <a:lnTo>
                    <a:pt x="15256" y="19661"/>
                  </a:lnTo>
                  <a:lnTo>
                    <a:pt x="15427" y="19637"/>
                  </a:lnTo>
                  <a:lnTo>
                    <a:pt x="15573" y="19564"/>
                  </a:lnTo>
                  <a:lnTo>
                    <a:pt x="15719" y="19491"/>
                  </a:lnTo>
                  <a:lnTo>
                    <a:pt x="15840" y="19393"/>
                  </a:lnTo>
                  <a:lnTo>
                    <a:pt x="15962" y="19272"/>
                  </a:lnTo>
                  <a:lnTo>
                    <a:pt x="16059" y="19126"/>
                  </a:lnTo>
                  <a:lnTo>
                    <a:pt x="16132" y="18980"/>
                  </a:lnTo>
                  <a:lnTo>
                    <a:pt x="16205" y="18785"/>
                  </a:lnTo>
                  <a:lnTo>
                    <a:pt x="16230" y="18566"/>
                  </a:lnTo>
                  <a:lnTo>
                    <a:pt x="16254" y="18323"/>
                  </a:lnTo>
                  <a:lnTo>
                    <a:pt x="16254" y="17860"/>
                  </a:lnTo>
                  <a:lnTo>
                    <a:pt x="16230" y="17398"/>
                  </a:lnTo>
                  <a:lnTo>
                    <a:pt x="16205" y="16960"/>
                  </a:lnTo>
                  <a:lnTo>
                    <a:pt x="16205" y="14843"/>
                  </a:lnTo>
                  <a:lnTo>
                    <a:pt x="16230" y="10901"/>
                  </a:lnTo>
                  <a:lnTo>
                    <a:pt x="16789" y="10877"/>
                  </a:lnTo>
                  <a:lnTo>
                    <a:pt x="16862" y="10853"/>
                  </a:lnTo>
                  <a:lnTo>
                    <a:pt x="16935" y="10804"/>
                  </a:lnTo>
                  <a:lnTo>
                    <a:pt x="16984" y="10755"/>
                  </a:lnTo>
                  <a:lnTo>
                    <a:pt x="17008" y="10682"/>
                  </a:lnTo>
                  <a:lnTo>
                    <a:pt x="17008" y="10609"/>
                  </a:lnTo>
                  <a:lnTo>
                    <a:pt x="17008" y="10536"/>
                  </a:lnTo>
                  <a:lnTo>
                    <a:pt x="16960" y="10463"/>
                  </a:lnTo>
                  <a:lnTo>
                    <a:pt x="16911" y="10415"/>
                  </a:lnTo>
                  <a:lnTo>
                    <a:pt x="16935" y="10123"/>
                  </a:lnTo>
                  <a:lnTo>
                    <a:pt x="16935" y="9806"/>
                  </a:lnTo>
                  <a:lnTo>
                    <a:pt x="16911" y="9198"/>
                  </a:lnTo>
                  <a:lnTo>
                    <a:pt x="16911" y="8371"/>
                  </a:lnTo>
                  <a:lnTo>
                    <a:pt x="16911" y="7982"/>
                  </a:lnTo>
                  <a:lnTo>
                    <a:pt x="16887" y="7568"/>
                  </a:lnTo>
                  <a:lnTo>
                    <a:pt x="16838" y="7325"/>
                  </a:lnTo>
                  <a:lnTo>
                    <a:pt x="16765" y="7106"/>
                  </a:lnTo>
                  <a:lnTo>
                    <a:pt x="16643" y="6911"/>
                  </a:lnTo>
                  <a:lnTo>
                    <a:pt x="16522" y="6741"/>
                  </a:lnTo>
                  <a:lnTo>
                    <a:pt x="16327" y="6595"/>
                  </a:lnTo>
                  <a:lnTo>
                    <a:pt x="16132" y="6497"/>
                  </a:lnTo>
                  <a:lnTo>
                    <a:pt x="15913" y="6400"/>
                  </a:lnTo>
                  <a:lnTo>
                    <a:pt x="15670" y="6351"/>
                  </a:lnTo>
                  <a:lnTo>
                    <a:pt x="15329" y="6327"/>
                  </a:lnTo>
                  <a:lnTo>
                    <a:pt x="14964" y="6303"/>
                  </a:lnTo>
                  <a:lnTo>
                    <a:pt x="14210" y="6351"/>
                  </a:lnTo>
                  <a:lnTo>
                    <a:pt x="13480" y="6400"/>
                  </a:lnTo>
                  <a:lnTo>
                    <a:pt x="12750" y="6449"/>
                  </a:lnTo>
                  <a:lnTo>
                    <a:pt x="12191" y="6449"/>
                  </a:lnTo>
                  <a:lnTo>
                    <a:pt x="12458" y="6376"/>
                  </a:lnTo>
                  <a:lnTo>
                    <a:pt x="12702" y="6278"/>
                  </a:lnTo>
                  <a:lnTo>
                    <a:pt x="13212" y="6059"/>
                  </a:lnTo>
                  <a:lnTo>
                    <a:pt x="13675" y="5792"/>
                  </a:lnTo>
                  <a:lnTo>
                    <a:pt x="14137" y="5500"/>
                  </a:lnTo>
                  <a:lnTo>
                    <a:pt x="14697" y="5208"/>
                  </a:lnTo>
                  <a:lnTo>
                    <a:pt x="15232" y="4916"/>
                  </a:lnTo>
                  <a:lnTo>
                    <a:pt x="15524" y="4794"/>
                  </a:lnTo>
                  <a:lnTo>
                    <a:pt x="15792" y="4672"/>
                  </a:lnTo>
                  <a:lnTo>
                    <a:pt x="16084" y="4599"/>
                  </a:lnTo>
                  <a:lnTo>
                    <a:pt x="16400" y="4526"/>
                  </a:lnTo>
                  <a:lnTo>
                    <a:pt x="16741" y="4478"/>
                  </a:lnTo>
                  <a:lnTo>
                    <a:pt x="17081" y="4502"/>
                  </a:lnTo>
                  <a:lnTo>
                    <a:pt x="17422" y="4551"/>
                  </a:lnTo>
                  <a:lnTo>
                    <a:pt x="17763" y="4672"/>
                  </a:lnTo>
                  <a:lnTo>
                    <a:pt x="17933" y="4770"/>
                  </a:lnTo>
                  <a:lnTo>
                    <a:pt x="18079" y="4916"/>
                  </a:lnTo>
                  <a:lnTo>
                    <a:pt x="18201" y="5062"/>
                  </a:lnTo>
                  <a:lnTo>
                    <a:pt x="18274" y="5256"/>
                  </a:lnTo>
                  <a:lnTo>
                    <a:pt x="18298" y="5354"/>
                  </a:lnTo>
                  <a:lnTo>
                    <a:pt x="18298" y="5451"/>
                  </a:lnTo>
                  <a:lnTo>
                    <a:pt x="18298" y="5524"/>
                  </a:lnTo>
                  <a:lnTo>
                    <a:pt x="18249" y="5597"/>
                  </a:lnTo>
                  <a:lnTo>
                    <a:pt x="18225" y="5646"/>
                  </a:lnTo>
                  <a:lnTo>
                    <a:pt x="18152" y="5694"/>
                  </a:lnTo>
                  <a:lnTo>
                    <a:pt x="18030" y="5743"/>
                  </a:lnTo>
                  <a:lnTo>
                    <a:pt x="17909" y="5743"/>
                  </a:lnTo>
                  <a:lnTo>
                    <a:pt x="17836" y="5719"/>
                  </a:lnTo>
                  <a:lnTo>
                    <a:pt x="17787" y="5694"/>
                  </a:lnTo>
                  <a:lnTo>
                    <a:pt x="17738" y="5646"/>
                  </a:lnTo>
                  <a:lnTo>
                    <a:pt x="17690" y="5597"/>
                  </a:lnTo>
                  <a:lnTo>
                    <a:pt x="17665" y="5524"/>
                  </a:lnTo>
                  <a:lnTo>
                    <a:pt x="17665" y="5427"/>
                  </a:lnTo>
                  <a:lnTo>
                    <a:pt x="17641" y="5354"/>
                  </a:lnTo>
                  <a:lnTo>
                    <a:pt x="17617" y="5305"/>
                  </a:lnTo>
                  <a:lnTo>
                    <a:pt x="17568" y="5256"/>
                  </a:lnTo>
                  <a:lnTo>
                    <a:pt x="17495" y="5208"/>
                  </a:lnTo>
                  <a:lnTo>
                    <a:pt x="17422" y="5208"/>
                  </a:lnTo>
                  <a:lnTo>
                    <a:pt x="17373" y="5232"/>
                  </a:lnTo>
                  <a:lnTo>
                    <a:pt x="17300" y="5256"/>
                  </a:lnTo>
                  <a:lnTo>
                    <a:pt x="17252" y="5329"/>
                  </a:lnTo>
                  <a:lnTo>
                    <a:pt x="17203" y="5427"/>
                  </a:lnTo>
                  <a:lnTo>
                    <a:pt x="17179" y="5573"/>
                  </a:lnTo>
                  <a:lnTo>
                    <a:pt x="17179" y="5694"/>
                  </a:lnTo>
                  <a:lnTo>
                    <a:pt x="17203" y="5816"/>
                  </a:lnTo>
                  <a:lnTo>
                    <a:pt x="17227" y="5938"/>
                  </a:lnTo>
                  <a:lnTo>
                    <a:pt x="17300" y="6035"/>
                  </a:lnTo>
                  <a:lnTo>
                    <a:pt x="17373" y="6132"/>
                  </a:lnTo>
                  <a:lnTo>
                    <a:pt x="17495" y="6205"/>
                  </a:lnTo>
                  <a:lnTo>
                    <a:pt x="17641" y="6278"/>
                  </a:lnTo>
                  <a:lnTo>
                    <a:pt x="17787" y="6327"/>
                  </a:lnTo>
                  <a:lnTo>
                    <a:pt x="17933" y="6351"/>
                  </a:lnTo>
                  <a:lnTo>
                    <a:pt x="18079" y="6327"/>
                  </a:lnTo>
                  <a:lnTo>
                    <a:pt x="18201" y="6303"/>
                  </a:lnTo>
                  <a:lnTo>
                    <a:pt x="18347" y="6230"/>
                  </a:lnTo>
                  <a:lnTo>
                    <a:pt x="18468" y="6132"/>
                  </a:lnTo>
                  <a:lnTo>
                    <a:pt x="18590" y="6035"/>
                  </a:lnTo>
                  <a:lnTo>
                    <a:pt x="18712" y="5889"/>
                  </a:lnTo>
                  <a:lnTo>
                    <a:pt x="18785" y="5743"/>
                  </a:lnTo>
                  <a:lnTo>
                    <a:pt x="18882" y="5597"/>
                  </a:lnTo>
                  <a:lnTo>
                    <a:pt x="18979" y="5451"/>
                  </a:lnTo>
                  <a:lnTo>
                    <a:pt x="19077" y="5281"/>
                  </a:lnTo>
                  <a:lnTo>
                    <a:pt x="19150" y="5110"/>
                  </a:lnTo>
                  <a:lnTo>
                    <a:pt x="19198" y="4916"/>
                  </a:lnTo>
                  <a:lnTo>
                    <a:pt x="19223" y="4745"/>
                  </a:lnTo>
                  <a:lnTo>
                    <a:pt x="19247" y="4575"/>
                  </a:lnTo>
                  <a:lnTo>
                    <a:pt x="19247" y="4380"/>
                  </a:lnTo>
                  <a:lnTo>
                    <a:pt x="19223" y="4210"/>
                  </a:lnTo>
                  <a:lnTo>
                    <a:pt x="19174" y="4040"/>
                  </a:lnTo>
                  <a:lnTo>
                    <a:pt x="19101" y="3894"/>
                  </a:lnTo>
                  <a:lnTo>
                    <a:pt x="19028" y="3748"/>
                  </a:lnTo>
                  <a:lnTo>
                    <a:pt x="18906" y="3602"/>
                  </a:lnTo>
                  <a:lnTo>
                    <a:pt x="18760" y="3480"/>
                  </a:lnTo>
                  <a:lnTo>
                    <a:pt x="18614" y="3383"/>
                  </a:lnTo>
                  <a:lnTo>
                    <a:pt x="18420" y="3310"/>
                  </a:lnTo>
                  <a:lnTo>
                    <a:pt x="18176" y="3237"/>
                  </a:lnTo>
                  <a:lnTo>
                    <a:pt x="17933" y="3212"/>
                  </a:lnTo>
                  <a:lnTo>
                    <a:pt x="17690" y="3188"/>
                  </a:lnTo>
                  <a:lnTo>
                    <a:pt x="17179" y="3188"/>
                  </a:lnTo>
                  <a:lnTo>
                    <a:pt x="16935" y="3212"/>
                  </a:lnTo>
                  <a:lnTo>
                    <a:pt x="16424" y="3310"/>
                  </a:lnTo>
                  <a:lnTo>
                    <a:pt x="15986" y="3407"/>
                  </a:lnTo>
                  <a:lnTo>
                    <a:pt x="15548" y="3529"/>
                  </a:lnTo>
                  <a:lnTo>
                    <a:pt x="15086" y="3699"/>
                  </a:lnTo>
                  <a:lnTo>
                    <a:pt x="14867" y="3796"/>
                  </a:lnTo>
                  <a:lnTo>
                    <a:pt x="14648" y="3894"/>
                  </a:lnTo>
                  <a:lnTo>
                    <a:pt x="14794" y="3675"/>
                  </a:lnTo>
                  <a:lnTo>
                    <a:pt x="14891" y="3431"/>
                  </a:lnTo>
                  <a:lnTo>
                    <a:pt x="14964" y="3212"/>
                  </a:lnTo>
                  <a:lnTo>
                    <a:pt x="15037" y="2969"/>
                  </a:lnTo>
                  <a:lnTo>
                    <a:pt x="15062" y="2726"/>
                  </a:lnTo>
                  <a:lnTo>
                    <a:pt x="15086" y="2482"/>
                  </a:lnTo>
                  <a:lnTo>
                    <a:pt x="15062" y="2239"/>
                  </a:lnTo>
                  <a:lnTo>
                    <a:pt x="15037" y="1996"/>
                  </a:lnTo>
                  <a:lnTo>
                    <a:pt x="14964" y="1777"/>
                  </a:lnTo>
                  <a:lnTo>
                    <a:pt x="14867" y="1558"/>
                  </a:lnTo>
                  <a:lnTo>
                    <a:pt x="14770" y="1339"/>
                  </a:lnTo>
                  <a:lnTo>
                    <a:pt x="14648" y="1120"/>
                  </a:lnTo>
                  <a:lnTo>
                    <a:pt x="14478" y="925"/>
                  </a:lnTo>
                  <a:lnTo>
                    <a:pt x="14307" y="731"/>
                  </a:lnTo>
                  <a:lnTo>
                    <a:pt x="14088" y="560"/>
                  </a:lnTo>
                  <a:lnTo>
                    <a:pt x="13869" y="390"/>
                  </a:lnTo>
                  <a:lnTo>
                    <a:pt x="13602" y="244"/>
                  </a:lnTo>
                  <a:lnTo>
                    <a:pt x="13310" y="122"/>
                  </a:lnTo>
                  <a:lnTo>
                    <a:pt x="13018" y="49"/>
                  </a:lnTo>
                  <a:lnTo>
                    <a:pt x="12750" y="25"/>
                  </a:lnTo>
                  <a:lnTo>
                    <a:pt x="124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6828075" y="2379616"/>
              <a:ext cx="253599" cy="269727"/>
            </a:xfrm>
            <a:custGeom>
              <a:avLst/>
              <a:gdLst/>
              <a:ahLst/>
              <a:cxnLst/>
              <a:rect l="l" t="t" r="r" b="b"/>
              <a:pathLst>
                <a:path w="22192" h="21243" extrusionOk="0">
                  <a:moveTo>
                    <a:pt x="17812" y="512"/>
                  </a:moveTo>
                  <a:lnTo>
                    <a:pt x="17909" y="585"/>
                  </a:lnTo>
                  <a:lnTo>
                    <a:pt x="17958" y="609"/>
                  </a:lnTo>
                  <a:lnTo>
                    <a:pt x="18031" y="634"/>
                  </a:lnTo>
                  <a:lnTo>
                    <a:pt x="18201" y="634"/>
                  </a:lnTo>
                  <a:lnTo>
                    <a:pt x="18396" y="658"/>
                  </a:lnTo>
                  <a:lnTo>
                    <a:pt x="18566" y="682"/>
                  </a:lnTo>
                  <a:lnTo>
                    <a:pt x="18712" y="755"/>
                  </a:lnTo>
                  <a:lnTo>
                    <a:pt x="18858" y="828"/>
                  </a:lnTo>
                  <a:lnTo>
                    <a:pt x="19004" y="926"/>
                  </a:lnTo>
                  <a:lnTo>
                    <a:pt x="19126" y="1023"/>
                  </a:lnTo>
                  <a:lnTo>
                    <a:pt x="19248" y="1145"/>
                  </a:lnTo>
                  <a:lnTo>
                    <a:pt x="19345" y="1266"/>
                  </a:lnTo>
                  <a:lnTo>
                    <a:pt x="19442" y="1388"/>
                  </a:lnTo>
                  <a:lnTo>
                    <a:pt x="19491" y="1558"/>
                  </a:lnTo>
                  <a:lnTo>
                    <a:pt x="19540" y="1704"/>
                  </a:lnTo>
                  <a:lnTo>
                    <a:pt x="19564" y="1874"/>
                  </a:lnTo>
                  <a:lnTo>
                    <a:pt x="19564" y="2045"/>
                  </a:lnTo>
                  <a:lnTo>
                    <a:pt x="19564" y="2239"/>
                  </a:lnTo>
                  <a:lnTo>
                    <a:pt x="19515" y="2410"/>
                  </a:lnTo>
                  <a:lnTo>
                    <a:pt x="19467" y="2580"/>
                  </a:lnTo>
                  <a:lnTo>
                    <a:pt x="19394" y="2750"/>
                  </a:lnTo>
                  <a:lnTo>
                    <a:pt x="19296" y="2896"/>
                  </a:lnTo>
                  <a:lnTo>
                    <a:pt x="19199" y="3018"/>
                  </a:lnTo>
                  <a:lnTo>
                    <a:pt x="19077" y="3140"/>
                  </a:lnTo>
                  <a:lnTo>
                    <a:pt x="18956" y="3237"/>
                  </a:lnTo>
                  <a:lnTo>
                    <a:pt x="18810" y="3334"/>
                  </a:lnTo>
                  <a:lnTo>
                    <a:pt x="18664" y="3407"/>
                  </a:lnTo>
                  <a:lnTo>
                    <a:pt x="18347" y="3529"/>
                  </a:lnTo>
                  <a:lnTo>
                    <a:pt x="18031" y="3602"/>
                  </a:lnTo>
                  <a:lnTo>
                    <a:pt x="17690" y="3651"/>
                  </a:lnTo>
                  <a:lnTo>
                    <a:pt x="17350" y="3651"/>
                  </a:lnTo>
                  <a:lnTo>
                    <a:pt x="17423" y="3553"/>
                  </a:lnTo>
                  <a:lnTo>
                    <a:pt x="17666" y="3213"/>
                  </a:lnTo>
                  <a:lnTo>
                    <a:pt x="17885" y="2823"/>
                  </a:lnTo>
                  <a:lnTo>
                    <a:pt x="17982" y="2629"/>
                  </a:lnTo>
                  <a:lnTo>
                    <a:pt x="18055" y="2410"/>
                  </a:lnTo>
                  <a:lnTo>
                    <a:pt x="18128" y="2215"/>
                  </a:lnTo>
                  <a:lnTo>
                    <a:pt x="18153" y="2020"/>
                  </a:lnTo>
                  <a:lnTo>
                    <a:pt x="18153" y="1947"/>
                  </a:lnTo>
                  <a:lnTo>
                    <a:pt x="18104" y="1899"/>
                  </a:lnTo>
                  <a:lnTo>
                    <a:pt x="18080" y="1850"/>
                  </a:lnTo>
                  <a:lnTo>
                    <a:pt x="18007" y="1826"/>
                  </a:lnTo>
                  <a:lnTo>
                    <a:pt x="17958" y="1801"/>
                  </a:lnTo>
                  <a:lnTo>
                    <a:pt x="17885" y="1801"/>
                  </a:lnTo>
                  <a:lnTo>
                    <a:pt x="17836" y="1826"/>
                  </a:lnTo>
                  <a:lnTo>
                    <a:pt x="17788" y="1874"/>
                  </a:lnTo>
                  <a:lnTo>
                    <a:pt x="17666" y="2020"/>
                  </a:lnTo>
                  <a:lnTo>
                    <a:pt x="17569" y="2191"/>
                  </a:lnTo>
                  <a:lnTo>
                    <a:pt x="17374" y="2556"/>
                  </a:lnTo>
                  <a:lnTo>
                    <a:pt x="17179" y="2896"/>
                  </a:lnTo>
                  <a:lnTo>
                    <a:pt x="16985" y="3261"/>
                  </a:lnTo>
                  <a:lnTo>
                    <a:pt x="16912" y="3067"/>
                  </a:lnTo>
                  <a:lnTo>
                    <a:pt x="16839" y="2848"/>
                  </a:lnTo>
                  <a:lnTo>
                    <a:pt x="16766" y="2653"/>
                  </a:lnTo>
                  <a:lnTo>
                    <a:pt x="16741" y="2458"/>
                  </a:lnTo>
                  <a:lnTo>
                    <a:pt x="16717" y="2239"/>
                  </a:lnTo>
                  <a:lnTo>
                    <a:pt x="16717" y="2020"/>
                  </a:lnTo>
                  <a:lnTo>
                    <a:pt x="16741" y="1801"/>
                  </a:lnTo>
                  <a:lnTo>
                    <a:pt x="16766" y="1582"/>
                  </a:lnTo>
                  <a:lnTo>
                    <a:pt x="16814" y="1436"/>
                  </a:lnTo>
                  <a:lnTo>
                    <a:pt x="16887" y="1315"/>
                  </a:lnTo>
                  <a:lnTo>
                    <a:pt x="16960" y="1169"/>
                  </a:lnTo>
                  <a:lnTo>
                    <a:pt x="17033" y="1047"/>
                  </a:lnTo>
                  <a:lnTo>
                    <a:pt x="17252" y="828"/>
                  </a:lnTo>
                  <a:lnTo>
                    <a:pt x="17496" y="658"/>
                  </a:lnTo>
                  <a:lnTo>
                    <a:pt x="17642" y="585"/>
                  </a:lnTo>
                  <a:lnTo>
                    <a:pt x="17812" y="512"/>
                  </a:lnTo>
                  <a:close/>
                  <a:moveTo>
                    <a:pt x="5111" y="1582"/>
                  </a:moveTo>
                  <a:lnTo>
                    <a:pt x="5159" y="1655"/>
                  </a:lnTo>
                  <a:lnTo>
                    <a:pt x="5232" y="1704"/>
                  </a:lnTo>
                  <a:lnTo>
                    <a:pt x="5305" y="1728"/>
                  </a:lnTo>
                  <a:lnTo>
                    <a:pt x="5403" y="1704"/>
                  </a:lnTo>
                  <a:lnTo>
                    <a:pt x="5573" y="1655"/>
                  </a:lnTo>
                  <a:lnTo>
                    <a:pt x="5719" y="1631"/>
                  </a:lnTo>
                  <a:lnTo>
                    <a:pt x="5987" y="1631"/>
                  </a:lnTo>
                  <a:lnTo>
                    <a:pt x="6133" y="1680"/>
                  </a:lnTo>
                  <a:lnTo>
                    <a:pt x="6230" y="1753"/>
                  </a:lnTo>
                  <a:lnTo>
                    <a:pt x="6352" y="1850"/>
                  </a:lnTo>
                  <a:lnTo>
                    <a:pt x="6473" y="1996"/>
                  </a:lnTo>
                  <a:lnTo>
                    <a:pt x="6595" y="2264"/>
                  </a:lnTo>
                  <a:lnTo>
                    <a:pt x="6717" y="2531"/>
                  </a:lnTo>
                  <a:lnTo>
                    <a:pt x="6790" y="2799"/>
                  </a:lnTo>
                  <a:lnTo>
                    <a:pt x="6838" y="3091"/>
                  </a:lnTo>
                  <a:lnTo>
                    <a:pt x="6887" y="3286"/>
                  </a:lnTo>
                  <a:lnTo>
                    <a:pt x="6887" y="3456"/>
                  </a:lnTo>
                  <a:lnTo>
                    <a:pt x="6863" y="3626"/>
                  </a:lnTo>
                  <a:lnTo>
                    <a:pt x="6814" y="3797"/>
                  </a:lnTo>
                  <a:lnTo>
                    <a:pt x="6765" y="3943"/>
                  </a:lnTo>
                  <a:lnTo>
                    <a:pt x="6692" y="4064"/>
                  </a:lnTo>
                  <a:lnTo>
                    <a:pt x="6595" y="4186"/>
                  </a:lnTo>
                  <a:lnTo>
                    <a:pt x="6473" y="4308"/>
                  </a:lnTo>
                  <a:lnTo>
                    <a:pt x="6303" y="4040"/>
                  </a:lnTo>
                  <a:lnTo>
                    <a:pt x="6133" y="3797"/>
                  </a:lnTo>
                  <a:lnTo>
                    <a:pt x="5987" y="3529"/>
                  </a:lnTo>
                  <a:lnTo>
                    <a:pt x="5865" y="3261"/>
                  </a:lnTo>
                  <a:lnTo>
                    <a:pt x="5816" y="3164"/>
                  </a:lnTo>
                  <a:lnTo>
                    <a:pt x="5719" y="2994"/>
                  </a:lnTo>
                  <a:lnTo>
                    <a:pt x="5670" y="2921"/>
                  </a:lnTo>
                  <a:lnTo>
                    <a:pt x="5597" y="2872"/>
                  </a:lnTo>
                  <a:lnTo>
                    <a:pt x="5524" y="2848"/>
                  </a:lnTo>
                  <a:lnTo>
                    <a:pt x="5476" y="2896"/>
                  </a:lnTo>
                  <a:lnTo>
                    <a:pt x="5403" y="2969"/>
                  </a:lnTo>
                  <a:lnTo>
                    <a:pt x="5378" y="3067"/>
                  </a:lnTo>
                  <a:lnTo>
                    <a:pt x="5378" y="3164"/>
                  </a:lnTo>
                  <a:lnTo>
                    <a:pt x="5378" y="3261"/>
                  </a:lnTo>
                  <a:lnTo>
                    <a:pt x="5451" y="3456"/>
                  </a:lnTo>
                  <a:lnTo>
                    <a:pt x="5524" y="3626"/>
                  </a:lnTo>
                  <a:lnTo>
                    <a:pt x="5768" y="4089"/>
                  </a:lnTo>
                  <a:lnTo>
                    <a:pt x="6035" y="4551"/>
                  </a:lnTo>
                  <a:lnTo>
                    <a:pt x="5768" y="4624"/>
                  </a:lnTo>
                  <a:lnTo>
                    <a:pt x="5451" y="4648"/>
                  </a:lnTo>
                  <a:lnTo>
                    <a:pt x="5257" y="4648"/>
                  </a:lnTo>
                  <a:lnTo>
                    <a:pt x="5086" y="4624"/>
                  </a:lnTo>
                  <a:lnTo>
                    <a:pt x="4940" y="4600"/>
                  </a:lnTo>
                  <a:lnTo>
                    <a:pt x="4794" y="4551"/>
                  </a:lnTo>
                  <a:lnTo>
                    <a:pt x="4673" y="4478"/>
                  </a:lnTo>
                  <a:lnTo>
                    <a:pt x="4551" y="4381"/>
                  </a:lnTo>
                  <a:lnTo>
                    <a:pt x="4429" y="4308"/>
                  </a:lnTo>
                  <a:lnTo>
                    <a:pt x="4356" y="4186"/>
                  </a:lnTo>
                  <a:lnTo>
                    <a:pt x="4259" y="4064"/>
                  </a:lnTo>
                  <a:lnTo>
                    <a:pt x="4186" y="3943"/>
                  </a:lnTo>
                  <a:lnTo>
                    <a:pt x="4137" y="3821"/>
                  </a:lnTo>
                  <a:lnTo>
                    <a:pt x="4089" y="3675"/>
                  </a:lnTo>
                  <a:lnTo>
                    <a:pt x="4064" y="3505"/>
                  </a:lnTo>
                  <a:lnTo>
                    <a:pt x="4064" y="3359"/>
                  </a:lnTo>
                  <a:lnTo>
                    <a:pt x="4064" y="3188"/>
                  </a:lnTo>
                  <a:lnTo>
                    <a:pt x="4089" y="3018"/>
                  </a:lnTo>
                  <a:lnTo>
                    <a:pt x="4137" y="2775"/>
                  </a:lnTo>
                  <a:lnTo>
                    <a:pt x="4210" y="2556"/>
                  </a:lnTo>
                  <a:lnTo>
                    <a:pt x="4308" y="2337"/>
                  </a:lnTo>
                  <a:lnTo>
                    <a:pt x="4429" y="2142"/>
                  </a:lnTo>
                  <a:lnTo>
                    <a:pt x="4551" y="1972"/>
                  </a:lnTo>
                  <a:lnTo>
                    <a:pt x="4721" y="1801"/>
                  </a:lnTo>
                  <a:lnTo>
                    <a:pt x="4916" y="1680"/>
                  </a:lnTo>
                  <a:lnTo>
                    <a:pt x="5111" y="1582"/>
                  </a:lnTo>
                  <a:close/>
                  <a:moveTo>
                    <a:pt x="12532" y="7544"/>
                  </a:moveTo>
                  <a:lnTo>
                    <a:pt x="12264" y="7568"/>
                  </a:lnTo>
                  <a:lnTo>
                    <a:pt x="11997" y="7593"/>
                  </a:lnTo>
                  <a:lnTo>
                    <a:pt x="11753" y="7641"/>
                  </a:lnTo>
                  <a:lnTo>
                    <a:pt x="11486" y="7690"/>
                  </a:lnTo>
                  <a:lnTo>
                    <a:pt x="11218" y="7763"/>
                  </a:lnTo>
                  <a:lnTo>
                    <a:pt x="10975" y="7885"/>
                  </a:lnTo>
                  <a:lnTo>
                    <a:pt x="10926" y="7933"/>
                  </a:lnTo>
                  <a:lnTo>
                    <a:pt x="10926" y="8006"/>
                  </a:lnTo>
                  <a:lnTo>
                    <a:pt x="10975" y="8055"/>
                  </a:lnTo>
                  <a:lnTo>
                    <a:pt x="11048" y="8079"/>
                  </a:lnTo>
                  <a:lnTo>
                    <a:pt x="11315" y="8055"/>
                  </a:lnTo>
                  <a:lnTo>
                    <a:pt x="11583" y="8031"/>
                  </a:lnTo>
                  <a:lnTo>
                    <a:pt x="11875" y="7982"/>
                  </a:lnTo>
                  <a:lnTo>
                    <a:pt x="12143" y="7933"/>
                  </a:lnTo>
                  <a:lnTo>
                    <a:pt x="12386" y="7909"/>
                  </a:lnTo>
                  <a:lnTo>
                    <a:pt x="12605" y="7909"/>
                  </a:lnTo>
                  <a:lnTo>
                    <a:pt x="12824" y="7885"/>
                  </a:lnTo>
                  <a:lnTo>
                    <a:pt x="12946" y="7860"/>
                  </a:lnTo>
                  <a:lnTo>
                    <a:pt x="13043" y="7787"/>
                  </a:lnTo>
                  <a:lnTo>
                    <a:pt x="13067" y="7763"/>
                  </a:lnTo>
                  <a:lnTo>
                    <a:pt x="13092" y="7714"/>
                  </a:lnTo>
                  <a:lnTo>
                    <a:pt x="13067" y="7690"/>
                  </a:lnTo>
                  <a:lnTo>
                    <a:pt x="13043" y="7641"/>
                  </a:lnTo>
                  <a:lnTo>
                    <a:pt x="12921" y="7593"/>
                  </a:lnTo>
                  <a:lnTo>
                    <a:pt x="12800" y="7544"/>
                  </a:lnTo>
                  <a:close/>
                  <a:moveTo>
                    <a:pt x="20002" y="10026"/>
                  </a:moveTo>
                  <a:lnTo>
                    <a:pt x="20172" y="10050"/>
                  </a:lnTo>
                  <a:lnTo>
                    <a:pt x="20367" y="10074"/>
                  </a:lnTo>
                  <a:lnTo>
                    <a:pt x="20537" y="10099"/>
                  </a:lnTo>
                  <a:lnTo>
                    <a:pt x="20708" y="10172"/>
                  </a:lnTo>
                  <a:lnTo>
                    <a:pt x="20854" y="10245"/>
                  </a:lnTo>
                  <a:lnTo>
                    <a:pt x="21024" y="10342"/>
                  </a:lnTo>
                  <a:lnTo>
                    <a:pt x="21194" y="10439"/>
                  </a:lnTo>
                  <a:lnTo>
                    <a:pt x="21316" y="10585"/>
                  </a:lnTo>
                  <a:lnTo>
                    <a:pt x="21438" y="10707"/>
                  </a:lnTo>
                  <a:lnTo>
                    <a:pt x="21511" y="10877"/>
                  </a:lnTo>
                  <a:lnTo>
                    <a:pt x="21584" y="11023"/>
                  </a:lnTo>
                  <a:lnTo>
                    <a:pt x="21608" y="11194"/>
                  </a:lnTo>
                  <a:lnTo>
                    <a:pt x="21632" y="11364"/>
                  </a:lnTo>
                  <a:lnTo>
                    <a:pt x="21632" y="11534"/>
                  </a:lnTo>
                  <a:lnTo>
                    <a:pt x="21608" y="11705"/>
                  </a:lnTo>
                  <a:lnTo>
                    <a:pt x="21559" y="11875"/>
                  </a:lnTo>
                  <a:lnTo>
                    <a:pt x="21511" y="12021"/>
                  </a:lnTo>
                  <a:lnTo>
                    <a:pt x="21438" y="12191"/>
                  </a:lnTo>
                  <a:lnTo>
                    <a:pt x="21340" y="12337"/>
                  </a:lnTo>
                  <a:lnTo>
                    <a:pt x="21219" y="12483"/>
                  </a:lnTo>
                  <a:lnTo>
                    <a:pt x="21097" y="12605"/>
                  </a:lnTo>
                  <a:lnTo>
                    <a:pt x="20951" y="12702"/>
                  </a:lnTo>
                  <a:lnTo>
                    <a:pt x="20805" y="12800"/>
                  </a:lnTo>
                  <a:lnTo>
                    <a:pt x="20635" y="12873"/>
                  </a:lnTo>
                  <a:lnTo>
                    <a:pt x="20489" y="12921"/>
                  </a:lnTo>
                  <a:lnTo>
                    <a:pt x="20343" y="12970"/>
                  </a:lnTo>
                  <a:lnTo>
                    <a:pt x="20172" y="12994"/>
                  </a:lnTo>
                  <a:lnTo>
                    <a:pt x="20026" y="12994"/>
                  </a:lnTo>
                  <a:lnTo>
                    <a:pt x="19856" y="12970"/>
                  </a:lnTo>
                  <a:lnTo>
                    <a:pt x="19710" y="12946"/>
                  </a:lnTo>
                  <a:lnTo>
                    <a:pt x="19540" y="12897"/>
                  </a:lnTo>
                  <a:lnTo>
                    <a:pt x="19394" y="12848"/>
                  </a:lnTo>
                  <a:lnTo>
                    <a:pt x="19248" y="12775"/>
                  </a:lnTo>
                  <a:lnTo>
                    <a:pt x="19126" y="12678"/>
                  </a:lnTo>
                  <a:lnTo>
                    <a:pt x="18980" y="12581"/>
                  </a:lnTo>
                  <a:lnTo>
                    <a:pt x="18858" y="12459"/>
                  </a:lnTo>
                  <a:lnTo>
                    <a:pt x="18761" y="12337"/>
                  </a:lnTo>
                  <a:lnTo>
                    <a:pt x="18664" y="12216"/>
                  </a:lnTo>
                  <a:lnTo>
                    <a:pt x="18566" y="12070"/>
                  </a:lnTo>
                  <a:lnTo>
                    <a:pt x="18493" y="11899"/>
                  </a:lnTo>
                  <a:lnTo>
                    <a:pt x="18445" y="11729"/>
                  </a:lnTo>
                  <a:lnTo>
                    <a:pt x="18420" y="11583"/>
                  </a:lnTo>
                  <a:lnTo>
                    <a:pt x="19783" y="11753"/>
                  </a:lnTo>
                  <a:lnTo>
                    <a:pt x="19880" y="11753"/>
                  </a:lnTo>
                  <a:lnTo>
                    <a:pt x="19953" y="11705"/>
                  </a:lnTo>
                  <a:lnTo>
                    <a:pt x="20002" y="11632"/>
                  </a:lnTo>
                  <a:lnTo>
                    <a:pt x="20026" y="11534"/>
                  </a:lnTo>
                  <a:lnTo>
                    <a:pt x="20002" y="11437"/>
                  </a:lnTo>
                  <a:lnTo>
                    <a:pt x="19953" y="11364"/>
                  </a:lnTo>
                  <a:lnTo>
                    <a:pt x="19880" y="11291"/>
                  </a:lnTo>
                  <a:lnTo>
                    <a:pt x="19783" y="11267"/>
                  </a:lnTo>
                  <a:lnTo>
                    <a:pt x="18420" y="11096"/>
                  </a:lnTo>
                  <a:lnTo>
                    <a:pt x="18493" y="10804"/>
                  </a:lnTo>
                  <a:lnTo>
                    <a:pt x="18615" y="10512"/>
                  </a:lnTo>
                  <a:lnTo>
                    <a:pt x="18883" y="10415"/>
                  </a:lnTo>
                  <a:lnTo>
                    <a:pt x="19126" y="10293"/>
                  </a:lnTo>
                  <a:lnTo>
                    <a:pt x="19369" y="10172"/>
                  </a:lnTo>
                  <a:lnTo>
                    <a:pt x="19637" y="10074"/>
                  </a:lnTo>
                  <a:lnTo>
                    <a:pt x="19832" y="10050"/>
                  </a:lnTo>
                  <a:lnTo>
                    <a:pt x="20002" y="10026"/>
                  </a:lnTo>
                  <a:close/>
                  <a:moveTo>
                    <a:pt x="11048" y="6838"/>
                  </a:moveTo>
                  <a:lnTo>
                    <a:pt x="11267" y="6863"/>
                  </a:lnTo>
                  <a:lnTo>
                    <a:pt x="11510" y="6887"/>
                  </a:lnTo>
                  <a:lnTo>
                    <a:pt x="11729" y="6936"/>
                  </a:lnTo>
                  <a:lnTo>
                    <a:pt x="11559" y="6960"/>
                  </a:lnTo>
                  <a:lnTo>
                    <a:pt x="11364" y="7009"/>
                  </a:lnTo>
                  <a:lnTo>
                    <a:pt x="11169" y="7057"/>
                  </a:lnTo>
                  <a:lnTo>
                    <a:pt x="10975" y="7155"/>
                  </a:lnTo>
                  <a:lnTo>
                    <a:pt x="10902" y="7228"/>
                  </a:lnTo>
                  <a:lnTo>
                    <a:pt x="10853" y="7301"/>
                  </a:lnTo>
                  <a:lnTo>
                    <a:pt x="10853" y="7325"/>
                  </a:lnTo>
                  <a:lnTo>
                    <a:pt x="10950" y="7349"/>
                  </a:lnTo>
                  <a:lnTo>
                    <a:pt x="11048" y="7374"/>
                  </a:lnTo>
                  <a:lnTo>
                    <a:pt x="11242" y="7349"/>
                  </a:lnTo>
                  <a:lnTo>
                    <a:pt x="11632" y="7252"/>
                  </a:lnTo>
                  <a:lnTo>
                    <a:pt x="11972" y="7203"/>
                  </a:lnTo>
                  <a:lnTo>
                    <a:pt x="12167" y="7179"/>
                  </a:lnTo>
                  <a:lnTo>
                    <a:pt x="12313" y="7106"/>
                  </a:lnTo>
                  <a:lnTo>
                    <a:pt x="12532" y="7203"/>
                  </a:lnTo>
                  <a:lnTo>
                    <a:pt x="12727" y="7325"/>
                  </a:lnTo>
                  <a:lnTo>
                    <a:pt x="12921" y="7447"/>
                  </a:lnTo>
                  <a:lnTo>
                    <a:pt x="13116" y="7568"/>
                  </a:lnTo>
                  <a:lnTo>
                    <a:pt x="13286" y="7714"/>
                  </a:lnTo>
                  <a:lnTo>
                    <a:pt x="13457" y="7885"/>
                  </a:lnTo>
                  <a:lnTo>
                    <a:pt x="13627" y="8055"/>
                  </a:lnTo>
                  <a:lnTo>
                    <a:pt x="13773" y="8250"/>
                  </a:lnTo>
                  <a:lnTo>
                    <a:pt x="13530" y="8225"/>
                  </a:lnTo>
                  <a:lnTo>
                    <a:pt x="13311" y="8225"/>
                  </a:lnTo>
                  <a:lnTo>
                    <a:pt x="12848" y="8274"/>
                  </a:lnTo>
                  <a:lnTo>
                    <a:pt x="12459" y="8347"/>
                  </a:lnTo>
                  <a:lnTo>
                    <a:pt x="12070" y="8420"/>
                  </a:lnTo>
                  <a:lnTo>
                    <a:pt x="11705" y="8566"/>
                  </a:lnTo>
                  <a:lnTo>
                    <a:pt x="11534" y="8663"/>
                  </a:lnTo>
                  <a:lnTo>
                    <a:pt x="11364" y="8761"/>
                  </a:lnTo>
                  <a:lnTo>
                    <a:pt x="11340" y="8785"/>
                  </a:lnTo>
                  <a:lnTo>
                    <a:pt x="11340" y="8834"/>
                  </a:lnTo>
                  <a:lnTo>
                    <a:pt x="11364" y="8858"/>
                  </a:lnTo>
                  <a:lnTo>
                    <a:pt x="11388" y="8882"/>
                  </a:lnTo>
                  <a:lnTo>
                    <a:pt x="11753" y="8834"/>
                  </a:lnTo>
                  <a:lnTo>
                    <a:pt x="12118" y="8761"/>
                  </a:lnTo>
                  <a:lnTo>
                    <a:pt x="12483" y="8688"/>
                  </a:lnTo>
                  <a:lnTo>
                    <a:pt x="12848" y="8663"/>
                  </a:lnTo>
                  <a:lnTo>
                    <a:pt x="13432" y="8663"/>
                  </a:lnTo>
                  <a:lnTo>
                    <a:pt x="13749" y="8688"/>
                  </a:lnTo>
                  <a:lnTo>
                    <a:pt x="13895" y="8663"/>
                  </a:lnTo>
                  <a:lnTo>
                    <a:pt x="14016" y="8663"/>
                  </a:lnTo>
                  <a:lnTo>
                    <a:pt x="14187" y="9028"/>
                  </a:lnTo>
                  <a:lnTo>
                    <a:pt x="13773" y="9053"/>
                  </a:lnTo>
                  <a:lnTo>
                    <a:pt x="13359" y="9101"/>
                  </a:lnTo>
                  <a:lnTo>
                    <a:pt x="12994" y="9150"/>
                  </a:lnTo>
                  <a:lnTo>
                    <a:pt x="12605" y="9199"/>
                  </a:lnTo>
                  <a:lnTo>
                    <a:pt x="12240" y="9296"/>
                  </a:lnTo>
                  <a:lnTo>
                    <a:pt x="12070" y="9369"/>
                  </a:lnTo>
                  <a:lnTo>
                    <a:pt x="11899" y="9466"/>
                  </a:lnTo>
                  <a:lnTo>
                    <a:pt x="11875" y="9490"/>
                  </a:lnTo>
                  <a:lnTo>
                    <a:pt x="11875" y="9539"/>
                  </a:lnTo>
                  <a:lnTo>
                    <a:pt x="11899" y="9563"/>
                  </a:lnTo>
                  <a:lnTo>
                    <a:pt x="11948" y="9588"/>
                  </a:lnTo>
                  <a:lnTo>
                    <a:pt x="12337" y="9588"/>
                  </a:lnTo>
                  <a:lnTo>
                    <a:pt x="12751" y="9539"/>
                  </a:lnTo>
                  <a:lnTo>
                    <a:pt x="13140" y="9466"/>
                  </a:lnTo>
                  <a:lnTo>
                    <a:pt x="13530" y="9417"/>
                  </a:lnTo>
                  <a:lnTo>
                    <a:pt x="13919" y="9417"/>
                  </a:lnTo>
                  <a:lnTo>
                    <a:pt x="14333" y="9393"/>
                  </a:lnTo>
                  <a:lnTo>
                    <a:pt x="14381" y="9661"/>
                  </a:lnTo>
                  <a:lnTo>
                    <a:pt x="14406" y="9904"/>
                  </a:lnTo>
                  <a:lnTo>
                    <a:pt x="14138" y="9831"/>
                  </a:lnTo>
                  <a:lnTo>
                    <a:pt x="13870" y="9782"/>
                  </a:lnTo>
                  <a:lnTo>
                    <a:pt x="13578" y="9782"/>
                  </a:lnTo>
                  <a:lnTo>
                    <a:pt x="13286" y="9807"/>
                  </a:lnTo>
                  <a:lnTo>
                    <a:pt x="12994" y="9855"/>
                  </a:lnTo>
                  <a:lnTo>
                    <a:pt x="12727" y="9904"/>
                  </a:lnTo>
                  <a:lnTo>
                    <a:pt x="12459" y="10001"/>
                  </a:lnTo>
                  <a:lnTo>
                    <a:pt x="12216" y="10099"/>
                  </a:lnTo>
                  <a:lnTo>
                    <a:pt x="12191" y="10123"/>
                  </a:lnTo>
                  <a:lnTo>
                    <a:pt x="12191" y="10172"/>
                  </a:lnTo>
                  <a:lnTo>
                    <a:pt x="12216" y="10196"/>
                  </a:lnTo>
                  <a:lnTo>
                    <a:pt x="12240" y="10220"/>
                  </a:lnTo>
                  <a:lnTo>
                    <a:pt x="12848" y="10196"/>
                  </a:lnTo>
                  <a:lnTo>
                    <a:pt x="13457" y="10196"/>
                  </a:lnTo>
                  <a:lnTo>
                    <a:pt x="13943" y="10220"/>
                  </a:lnTo>
                  <a:lnTo>
                    <a:pt x="14430" y="10220"/>
                  </a:lnTo>
                  <a:lnTo>
                    <a:pt x="14430" y="10464"/>
                  </a:lnTo>
                  <a:lnTo>
                    <a:pt x="14406" y="10707"/>
                  </a:lnTo>
                  <a:lnTo>
                    <a:pt x="14187" y="10634"/>
                  </a:lnTo>
                  <a:lnTo>
                    <a:pt x="13968" y="10610"/>
                  </a:lnTo>
                  <a:lnTo>
                    <a:pt x="13505" y="10561"/>
                  </a:lnTo>
                  <a:lnTo>
                    <a:pt x="13189" y="10512"/>
                  </a:lnTo>
                  <a:lnTo>
                    <a:pt x="12824" y="10464"/>
                  </a:lnTo>
                  <a:lnTo>
                    <a:pt x="12654" y="10464"/>
                  </a:lnTo>
                  <a:lnTo>
                    <a:pt x="12483" y="10488"/>
                  </a:lnTo>
                  <a:lnTo>
                    <a:pt x="12337" y="10537"/>
                  </a:lnTo>
                  <a:lnTo>
                    <a:pt x="12191" y="10610"/>
                  </a:lnTo>
                  <a:lnTo>
                    <a:pt x="12191" y="10634"/>
                  </a:lnTo>
                  <a:lnTo>
                    <a:pt x="12313" y="10731"/>
                  </a:lnTo>
                  <a:lnTo>
                    <a:pt x="12459" y="10804"/>
                  </a:lnTo>
                  <a:lnTo>
                    <a:pt x="12629" y="10853"/>
                  </a:lnTo>
                  <a:lnTo>
                    <a:pt x="12775" y="10877"/>
                  </a:lnTo>
                  <a:lnTo>
                    <a:pt x="13140" y="10926"/>
                  </a:lnTo>
                  <a:lnTo>
                    <a:pt x="13457" y="10950"/>
                  </a:lnTo>
                  <a:lnTo>
                    <a:pt x="13870" y="11048"/>
                  </a:lnTo>
                  <a:lnTo>
                    <a:pt x="14114" y="11072"/>
                  </a:lnTo>
                  <a:lnTo>
                    <a:pt x="14333" y="11072"/>
                  </a:lnTo>
                  <a:lnTo>
                    <a:pt x="14235" y="11340"/>
                  </a:lnTo>
                  <a:lnTo>
                    <a:pt x="14138" y="11607"/>
                  </a:lnTo>
                  <a:lnTo>
                    <a:pt x="14016" y="11851"/>
                  </a:lnTo>
                  <a:lnTo>
                    <a:pt x="13870" y="12094"/>
                  </a:lnTo>
                  <a:lnTo>
                    <a:pt x="13846" y="11997"/>
                  </a:lnTo>
                  <a:lnTo>
                    <a:pt x="13797" y="11899"/>
                  </a:lnTo>
                  <a:lnTo>
                    <a:pt x="13724" y="11826"/>
                  </a:lnTo>
                  <a:lnTo>
                    <a:pt x="13627" y="11778"/>
                  </a:lnTo>
                  <a:lnTo>
                    <a:pt x="13432" y="11680"/>
                  </a:lnTo>
                  <a:lnTo>
                    <a:pt x="13238" y="11607"/>
                  </a:lnTo>
                  <a:lnTo>
                    <a:pt x="12946" y="11534"/>
                  </a:lnTo>
                  <a:lnTo>
                    <a:pt x="12654" y="11486"/>
                  </a:lnTo>
                  <a:lnTo>
                    <a:pt x="12362" y="11486"/>
                  </a:lnTo>
                  <a:lnTo>
                    <a:pt x="12070" y="11510"/>
                  </a:lnTo>
                  <a:lnTo>
                    <a:pt x="12045" y="11534"/>
                  </a:lnTo>
                  <a:lnTo>
                    <a:pt x="12045" y="11559"/>
                  </a:lnTo>
                  <a:lnTo>
                    <a:pt x="12045" y="11607"/>
                  </a:lnTo>
                  <a:lnTo>
                    <a:pt x="12070" y="11632"/>
                  </a:lnTo>
                  <a:lnTo>
                    <a:pt x="12678" y="11826"/>
                  </a:lnTo>
                  <a:lnTo>
                    <a:pt x="12970" y="11948"/>
                  </a:lnTo>
                  <a:lnTo>
                    <a:pt x="13262" y="12070"/>
                  </a:lnTo>
                  <a:lnTo>
                    <a:pt x="13481" y="12191"/>
                  </a:lnTo>
                  <a:lnTo>
                    <a:pt x="13627" y="12240"/>
                  </a:lnTo>
                  <a:lnTo>
                    <a:pt x="13749" y="12240"/>
                  </a:lnTo>
                  <a:lnTo>
                    <a:pt x="13505" y="12556"/>
                  </a:lnTo>
                  <a:lnTo>
                    <a:pt x="13189" y="12362"/>
                  </a:lnTo>
                  <a:lnTo>
                    <a:pt x="12605" y="12021"/>
                  </a:lnTo>
                  <a:lnTo>
                    <a:pt x="12289" y="11899"/>
                  </a:lnTo>
                  <a:lnTo>
                    <a:pt x="12143" y="11851"/>
                  </a:lnTo>
                  <a:lnTo>
                    <a:pt x="11972" y="11802"/>
                  </a:lnTo>
                  <a:lnTo>
                    <a:pt x="11924" y="11802"/>
                  </a:lnTo>
                  <a:lnTo>
                    <a:pt x="11899" y="11826"/>
                  </a:lnTo>
                  <a:lnTo>
                    <a:pt x="11875" y="11875"/>
                  </a:lnTo>
                  <a:lnTo>
                    <a:pt x="11899" y="11924"/>
                  </a:lnTo>
                  <a:lnTo>
                    <a:pt x="12070" y="12118"/>
                  </a:lnTo>
                  <a:lnTo>
                    <a:pt x="12264" y="12289"/>
                  </a:lnTo>
                  <a:lnTo>
                    <a:pt x="12483" y="12435"/>
                  </a:lnTo>
                  <a:lnTo>
                    <a:pt x="12727" y="12581"/>
                  </a:lnTo>
                  <a:lnTo>
                    <a:pt x="13140" y="12873"/>
                  </a:lnTo>
                  <a:lnTo>
                    <a:pt x="12800" y="13116"/>
                  </a:lnTo>
                  <a:lnTo>
                    <a:pt x="12629" y="12946"/>
                  </a:lnTo>
                  <a:lnTo>
                    <a:pt x="12435" y="12800"/>
                  </a:lnTo>
                  <a:lnTo>
                    <a:pt x="12289" y="12702"/>
                  </a:lnTo>
                  <a:lnTo>
                    <a:pt x="12143" y="12605"/>
                  </a:lnTo>
                  <a:lnTo>
                    <a:pt x="12045" y="12581"/>
                  </a:lnTo>
                  <a:lnTo>
                    <a:pt x="11972" y="12556"/>
                  </a:lnTo>
                  <a:lnTo>
                    <a:pt x="11875" y="12556"/>
                  </a:lnTo>
                  <a:lnTo>
                    <a:pt x="11802" y="12581"/>
                  </a:lnTo>
                  <a:lnTo>
                    <a:pt x="11753" y="12629"/>
                  </a:lnTo>
                  <a:lnTo>
                    <a:pt x="11753" y="12678"/>
                  </a:lnTo>
                  <a:lnTo>
                    <a:pt x="11802" y="12824"/>
                  </a:lnTo>
                  <a:lnTo>
                    <a:pt x="11875" y="12921"/>
                  </a:lnTo>
                  <a:lnTo>
                    <a:pt x="12118" y="13116"/>
                  </a:lnTo>
                  <a:lnTo>
                    <a:pt x="12240" y="13238"/>
                  </a:lnTo>
                  <a:lnTo>
                    <a:pt x="12362" y="13359"/>
                  </a:lnTo>
                  <a:lnTo>
                    <a:pt x="11997" y="13505"/>
                  </a:lnTo>
                  <a:lnTo>
                    <a:pt x="11826" y="13554"/>
                  </a:lnTo>
                  <a:lnTo>
                    <a:pt x="11680" y="13384"/>
                  </a:lnTo>
                  <a:lnTo>
                    <a:pt x="11510" y="13213"/>
                  </a:lnTo>
                  <a:lnTo>
                    <a:pt x="11315" y="13067"/>
                  </a:lnTo>
                  <a:lnTo>
                    <a:pt x="11121" y="12946"/>
                  </a:lnTo>
                  <a:lnTo>
                    <a:pt x="11072" y="12946"/>
                  </a:lnTo>
                  <a:lnTo>
                    <a:pt x="11023" y="12970"/>
                  </a:lnTo>
                  <a:lnTo>
                    <a:pt x="10999" y="12994"/>
                  </a:lnTo>
                  <a:lnTo>
                    <a:pt x="10999" y="13043"/>
                  </a:lnTo>
                  <a:lnTo>
                    <a:pt x="11072" y="13213"/>
                  </a:lnTo>
                  <a:lnTo>
                    <a:pt x="11145" y="13359"/>
                  </a:lnTo>
                  <a:lnTo>
                    <a:pt x="11364" y="13651"/>
                  </a:lnTo>
                  <a:lnTo>
                    <a:pt x="11169" y="13651"/>
                  </a:lnTo>
                  <a:lnTo>
                    <a:pt x="11072" y="13481"/>
                  </a:lnTo>
                  <a:lnTo>
                    <a:pt x="10999" y="13286"/>
                  </a:lnTo>
                  <a:lnTo>
                    <a:pt x="10950" y="13213"/>
                  </a:lnTo>
                  <a:lnTo>
                    <a:pt x="10877" y="13165"/>
                  </a:lnTo>
                  <a:lnTo>
                    <a:pt x="10780" y="13116"/>
                  </a:lnTo>
                  <a:lnTo>
                    <a:pt x="10731" y="13116"/>
                  </a:lnTo>
                  <a:lnTo>
                    <a:pt x="10707" y="13140"/>
                  </a:lnTo>
                  <a:lnTo>
                    <a:pt x="10658" y="13213"/>
                  </a:lnTo>
                  <a:lnTo>
                    <a:pt x="10634" y="13311"/>
                  </a:lnTo>
                  <a:lnTo>
                    <a:pt x="10634" y="13408"/>
                  </a:lnTo>
                  <a:lnTo>
                    <a:pt x="10658" y="13481"/>
                  </a:lnTo>
                  <a:lnTo>
                    <a:pt x="10683" y="13627"/>
                  </a:lnTo>
                  <a:lnTo>
                    <a:pt x="10415" y="13603"/>
                  </a:lnTo>
                  <a:lnTo>
                    <a:pt x="10172" y="13530"/>
                  </a:lnTo>
                  <a:lnTo>
                    <a:pt x="9904" y="13457"/>
                  </a:lnTo>
                  <a:lnTo>
                    <a:pt x="9661" y="13359"/>
                  </a:lnTo>
                  <a:lnTo>
                    <a:pt x="9442" y="13238"/>
                  </a:lnTo>
                  <a:lnTo>
                    <a:pt x="9198" y="13092"/>
                  </a:lnTo>
                  <a:lnTo>
                    <a:pt x="8979" y="12946"/>
                  </a:lnTo>
                  <a:lnTo>
                    <a:pt x="8785" y="12775"/>
                  </a:lnTo>
                  <a:lnTo>
                    <a:pt x="8590" y="12581"/>
                  </a:lnTo>
                  <a:lnTo>
                    <a:pt x="8420" y="12386"/>
                  </a:lnTo>
                  <a:lnTo>
                    <a:pt x="8249" y="12167"/>
                  </a:lnTo>
                  <a:lnTo>
                    <a:pt x="8103" y="11948"/>
                  </a:lnTo>
                  <a:lnTo>
                    <a:pt x="7957" y="11705"/>
                  </a:lnTo>
                  <a:lnTo>
                    <a:pt x="7836" y="11461"/>
                  </a:lnTo>
                  <a:lnTo>
                    <a:pt x="7738" y="11218"/>
                  </a:lnTo>
                  <a:lnTo>
                    <a:pt x="7665" y="10950"/>
                  </a:lnTo>
                  <a:lnTo>
                    <a:pt x="7592" y="10610"/>
                  </a:lnTo>
                  <a:lnTo>
                    <a:pt x="7568" y="10245"/>
                  </a:lnTo>
                  <a:lnTo>
                    <a:pt x="7568" y="9880"/>
                  </a:lnTo>
                  <a:lnTo>
                    <a:pt x="7617" y="9539"/>
                  </a:lnTo>
                  <a:lnTo>
                    <a:pt x="7714" y="9174"/>
                  </a:lnTo>
                  <a:lnTo>
                    <a:pt x="7811" y="8834"/>
                  </a:lnTo>
                  <a:lnTo>
                    <a:pt x="7957" y="8517"/>
                  </a:lnTo>
                  <a:lnTo>
                    <a:pt x="8152" y="8201"/>
                  </a:lnTo>
                  <a:lnTo>
                    <a:pt x="8274" y="8006"/>
                  </a:lnTo>
                  <a:lnTo>
                    <a:pt x="8444" y="7812"/>
                  </a:lnTo>
                  <a:lnTo>
                    <a:pt x="8590" y="7641"/>
                  </a:lnTo>
                  <a:lnTo>
                    <a:pt x="8785" y="7471"/>
                  </a:lnTo>
                  <a:lnTo>
                    <a:pt x="9150" y="7179"/>
                  </a:lnTo>
                  <a:lnTo>
                    <a:pt x="9539" y="6936"/>
                  </a:lnTo>
                  <a:lnTo>
                    <a:pt x="9588" y="6984"/>
                  </a:lnTo>
                  <a:lnTo>
                    <a:pt x="9661" y="7033"/>
                  </a:lnTo>
                  <a:lnTo>
                    <a:pt x="9758" y="7057"/>
                  </a:lnTo>
                  <a:lnTo>
                    <a:pt x="9855" y="7033"/>
                  </a:lnTo>
                  <a:lnTo>
                    <a:pt x="10074" y="6960"/>
                  </a:lnTo>
                  <a:lnTo>
                    <a:pt x="10318" y="6911"/>
                  </a:lnTo>
                  <a:lnTo>
                    <a:pt x="10561" y="6863"/>
                  </a:lnTo>
                  <a:lnTo>
                    <a:pt x="10804" y="6863"/>
                  </a:lnTo>
                  <a:lnTo>
                    <a:pt x="11048" y="6838"/>
                  </a:lnTo>
                  <a:close/>
                  <a:moveTo>
                    <a:pt x="2166" y="12410"/>
                  </a:moveTo>
                  <a:lnTo>
                    <a:pt x="2385" y="12435"/>
                  </a:lnTo>
                  <a:lnTo>
                    <a:pt x="2556" y="12483"/>
                  </a:lnTo>
                  <a:lnTo>
                    <a:pt x="2726" y="12605"/>
                  </a:lnTo>
                  <a:lnTo>
                    <a:pt x="2872" y="12727"/>
                  </a:lnTo>
                  <a:lnTo>
                    <a:pt x="3018" y="12897"/>
                  </a:lnTo>
                  <a:lnTo>
                    <a:pt x="3140" y="13092"/>
                  </a:lnTo>
                  <a:lnTo>
                    <a:pt x="2312" y="13530"/>
                  </a:lnTo>
                  <a:lnTo>
                    <a:pt x="2166" y="13603"/>
                  </a:lnTo>
                  <a:lnTo>
                    <a:pt x="1947" y="13773"/>
                  </a:lnTo>
                  <a:lnTo>
                    <a:pt x="1826" y="13846"/>
                  </a:lnTo>
                  <a:lnTo>
                    <a:pt x="1753" y="13943"/>
                  </a:lnTo>
                  <a:lnTo>
                    <a:pt x="1728" y="14041"/>
                  </a:lnTo>
                  <a:lnTo>
                    <a:pt x="1753" y="14065"/>
                  </a:lnTo>
                  <a:lnTo>
                    <a:pt x="1777" y="14089"/>
                  </a:lnTo>
                  <a:lnTo>
                    <a:pt x="1899" y="14162"/>
                  </a:lnTo>
                  <a:lnTo>
                    <a:pt x="2045" y="14162"/>
                  </a:lnTo>
                  <a:lnTo>
                    <a:pt x="2191" y="14114"/>
                  </a:lnTo>
                  <a:lnTo>
                    <a:pt x="2337" y="14065"/>
                  </a:lnTo>
                  <a:lnTo>
                    <a:pt x="2629" y="13919"/>
                  </a:lnTo>
                  <a:lnTo>
                    <a:pt x="2872" y="13773"/>
                  </a:lnTo>
                  <a:lnTo>
                    <a:pt x="3334" y="13530"/>
                  </a:lnTo>
                  <a:lnTo>
                    <a:pt x="3407" y="13895"/>
                  </a:lnTo>
                  <a:lnTo>
                    <a:pt x="3432" y="14235"/>
                  </a:lnTo>
                  <a:lnTo>
                    <a:pt x="3407" y="14381"/>
                  </a:lnTo>
                  <a:lnTo>
                    <a:pt x="3383" y="14552"/>
                  </a:lnTo>
                  <a:lnTo>
                    <a:pt x="3334" y="14698"/>
                  </a:lnTo>
                  <a:lnTo>
                    <a:pt x="3261" y="14819"/>
                  </a:lnTo>
                  <a:lnTo>
                    <a:pt x="3188" y="14941"/>
                  </a:lnTo>
                  <a:lnTo>
                    <a:pt x="3067" y="15063"/>
                  </a:lnTo>
                  <a:lnTo>
                    <a:pt x="2969" y="15160"/>
                  </a:lnTo>
                  <a:lnTo>
                    <a:pt x="2848" y="15233"/>
                  </a:lnTo>
                  <a:lnTo>
                    <a:pt x="2702" y="15330"/>
                  </a:lnTo>
                  <a:lnTo>
                    <a:pt x="2580" y="15379"/>
                  </a:lnTo>
                  <a:lnTo>
                    <a:pt x="2288" y="15476"/>
                  </a:lnTo>
                  <a:lnTo>
                    <a:pt x="2118" y="15476"/>
                  </a:lnTo>
                  <a:lnTo>
                    <a:pt x="1972" y="15501"/>
                  </a:lnTo>
                  <a:lnTo>
                    <a:pt x="1826" y="15476"/>
                  </a:lnTo>
                  <a:lnTo>
                    <a:pt x="1655" y="15452"/>
                  </a:lnTo>
                  <a:lnTo>
                    <a:pt x="1509" y="15403"/>
                  </a:lnTo>
                  <a:lnTo>
                    <a:pt x="1363" y="15355"/>
                  </a:lnTo>
                  <a:lnTo>
                    <a:pt x="1242" y="15282"/>
                  </a:lnTo>
                  <a:lnTo>
                    <a:pt x="1120" y="15184"/>
                  </a:lnTo>
                  <a:lnTo>
                    <a:pt x="1023" y="15087"/>
                  </a:lnTo>
                  <a:lnTo>
                    <a:pt x="925" y="14965"/>
                  </a:lnTo>
                  <a:lnTo>
                    <a:pt x="779" y="14722"/>
                  </a:lnTo>
                  <a:lnTo>
                    <a:pt x="658" y="14430"/>
                  </a:lnTo>
                  <a:lnTo>
                    <a:pt x="609" y="14138"/>
                  </a:lnTo>
                  <a:lnTo>
                    <a:pt x="609" y="13822"/>
                  </a:lnTo>
                  <a:lnTo>
                    <a:pt x="658" y="13530"/>
                  </a:lnTo>
                  <a:lnTo>
                    <a:pt x="706" y="13384"/>
                  </a:lnTo>
                  <a:lnTo>
                    <a:pt x="779" y="13238"/>
                  </a:lnTo>
                  <a:lnTo>
                    <a:pt x="852" y="13092"/>
                  </a:lnTo>
                  <a:lnTo>
                    <a:pt x="950" y="12970"/>
                  </a:lnTo>
                  <a:lnTo>
                    <a:pt x="1193" y="12727"/>
                  </a:lnTo>
                  <a:lnTo>
                    <a:pt x="1436" y="12532"/>
                  </a:lnTo>
                  <a:lnTo>
                    <a:pt x="1509" y="12581"/>
                  </a:lnTo>
                  <a:lnTo>
                    <a:pt x="1582" y="12605"/>
                  </a:lnTo>
                  <a:lnTo>
                    <a:pt x="1655" y="12605"/>
                  </a:lnTo>
                  <a:lnTo>
                    <a:pt x="1728" y="12581"/>
                  </a:lnTo>
                  <a:lnTo>
                    <a:pt x="1972" y="12459"/>
                  </a:lnTo>
                  <a:lnTo>
                    <a:pt x="2166" y="12410"/>
                  </a:lnTo>
                  <a:close/>
                  <a:moveTo>
                    <a:pt x="10950" y="17496"/>
                  </a:moveTo>
                  <a:lnTo>
                    <a:pt x="11194" y="17569"/>
                  </a:lnTo>
                  <a:lnTo>
                    <a:pt x="11413" y="17666"/>
                  </a:lnTo>
                  <a:lnTo>
                    <a:pt x="11632" y="17812"/>
                  </a:lnTo>
                  <a:lnTo>
                    <a:pt x="11802" y="17958"/>
                  </a:lnTo>
                  <a:lnTo>
                    <a:pt x="11948" y="18153"/>
                  </a:lnTo>
                  <a:lnTo>
                    <a:pt x="12094" y="18372"/>
                  </a:lnTo>
                  <a:lnTo>
                    <a:pt x="12167" y="18615"/>
                  </a:lnTo>
                  <a:lnTo>
                    <a:pt x="12240" y="18883"/>
                  </a:lnTo>
                  <a:lnTo>
                    <a:pt x="12240" y="19077"/>
                  </a:lnTo>
                  <a:lnTo>
                    <a:pt x="12240" y="19248"/>
                  </a:lnTo>
                  <a:lnTo>
                    <a:pt x="12216" y="19418"/>
                  </a:lnTo>
                  <a:lnTo>
                    <a:pt x="12167" y="19588"/>
                  </a:lnTo>
                  <a:lnTo>
                    <a:pt x="12094" y="19734"/>
                  </a:lnTo>
                  <a:lnTo>
                    <a:pt x="12021" y="19880"/>
                  </a:lnTo>
                  <a:lnTo>
                    <a:pt x="11924" y="20002"/>
                  </a:lnTo>
                  <a:lnTo>
                    <a:pt x="11826" y="20124"/>
                  </a:lnTo>
                  <a:lnTo>
                    <a:pt x="11705" y="20245"/>
                  </a:lnTo>
                  <a:lnTo>
                    <a:pt x="11559" y="20343"/>
                  </a:lnTo>
                  <a:lnTo>
                    <a:pt x="11413" y="20416"/>
                  </a:lnTo>
                  <a:lnTo>
                    <a:pt x="11267" y="20489"/>
                  </a:lnTo>
                  <a:lnTo>
                    <a:pt x="11121" y="20562"/>
                  </a:lnTo>
                  <a:lnTo>
                    <a:pt x="10950" y="20610"/>
                  </a:lnTo>
                  <a:lnTo>
                    <a:pt x="10780" y="20635"/>
                  </a:lnTo>
                  <a:lnTo>
                    <a:pt x="10610" y="20659"/>
                  </a:lnTo>
                  <a:lnTo>
                    <a:pt x="10439" y="20635"/>
                  </a:lnTo>
                  <a:lnTo>
                    <a:pt x="10293" y="20610"/>
                  </a:lnTo>
                  <a:lnTo>
                    <a:pt x="10147" y="20586"/>
                  </a:lnTo>
                  <a:lnTo>
                    <a:pt x="10001" y="20513"/>
                  </a:lnTo>
                  <a:lnTo>
                    <a:pt x="9855" y="20464"/>
                  </a:lnTo>
                  <a:lnTo>
                    <a:pt x="9734" y="20367"/>
                  </a:lnTo>
                  <a:lnTo>
                    <a:pt x="9612" y="20270"/>
                  </a:lnTo>
                  <a:lnTo>
                    <a:pt x="9515" y="20148"/>
                  </a:lnTo>
                  <a:lnTo>
                    <a:pt x="9320" y="19905"/>
                  </a:lnTo>
                  <a:lnTo>
                    <a:pt x="9198" y="19637"/>
                  </a:lnTo>
                  <a:lnTo>
                    <a:pt x="9101" y="19345"/>
                  </a:lnTo>
                  <a:lnTo>
                    <a:pt x="9101" y="19175"/>
                  </a:lnTo>
                  <a:lnTo>
                    <a:pt x="9077" y="19029"/>
                  </a:lnTo>
                  <a:lnTo>
                    <a:pt x="9101" y="18883"/>
                  </a:lnTo>
                  <a:lnTo>
                    <a:pt x="9125" y="18712"/>
                  </a:lnTo>
                  <a:lnTo>
                    <a:pt x="9174" y="18566"/>
                  </a:lnTo>
                  <a:lnTo>
                    <a:pt x="9247" y="18420"/>
                  </a:lnTo>
                  <a:lnTo>
                    <a:pt x="9417" y="18177"/>
                  </a:lnTo>
                  <a:lnTo>
                    <a:pt x="9612" y="17934"/>
                  </a:lnTo>
                  <a:lnTo>
                    <a:pt x="9782" y="17812"/>
                  </a:lnTo>
                  <a:lnTo>
                    <a:pt x="9953" y="17690"/>
                  </a:lnTo>
                  <a:lnTo>
                    <a:pt x="10147" y="17617"/>
                  </a:lnTo>
                  <a:lnTo>
                    <a:pt x="10342" y="17544"/>
                  </a:lnTo>
                  <a:lnTo>
                    <a:pt x="10342" y="17544"/>
                  </a:lnTo>
                  <a:lnTo>
                    <a:pt x="10318" y="18323"/>
                  </a:lnTo>
                  <a:lnTo>
                    <a:pt x="10342" y="18688"/>
                  </a:lnTo>
                  <a:lnTo>
                    <a:pt x="10342" y="18883"/>
                  </a:lnTo>
                  <a:lnTo>
                    <a:pt x="10391" y="19053"/>
                  </a:lnTo>
                  <a:lnTo>
                    <a:pt x="10439" y="19150"/>
                  </a:lnTo>
                  <a:lnTo>
                    <a:pt x="10488" y="19199"/>
                  </a:lnTo>
                  <a:lnTo>
                    <a:pt x="10561" y="19223"/>
                  </a:lnTo>
                  <a:lnTo>
                    <a:pt x="10707" y="19223"/>
                  </a:lnTo>
                  <a:lnTo>
                    <a:pt x="10756" y="19199"/>
                  </a:lnTo>
                  <a:lnTo>
                    <a:pt x="10829" y="19150"/>
                  </a:lnTo>
                  <a:lnTo>
                    <a:pt x="10853" y="19053"/>
                  </a:lnTo>
                  <a:lnTo>
                    <a:pt x="10926" y="18688"/>
                  </a:lnTo>
                  <a:lnTo>
                    <a:pt x="10950" y="18299"/>
                  </a:lnTo>
                  <a:lnTo>
                    <a:pt x="10950" y="17885"/>
                  </a:lnTo>
                  <a:lnTo>
                    <a:pt x="10950" y="17496"/>
                  </a:lnTo>
                  <a:close/>
                  <a:moveTo>
                    <a:pt x="17861" y="1"/>
                  </a:moveTo>
                  <a:lnTo>
                    <a:pt x="17715" y="25"/>
                  </a:lnTo>
                  <a:lnTo>
                    <a:pt x="17447" y="98"/>
                  </a:lnTo>
                  <a:lnTo>
                    <a:pt x="17204" y="171"/>
                  </a:lnTo>
                  <a:lnTo>
                    <a:pt x="17009" y="293"/>
                  </a:lnTo>
                  <a:lnTo>
                    <a:pt x="16839" y="415"/>
                  </a:lnTo>
                  <a:lnTo>
                    <a:pt x="16668" y="585"/>
                  </a:lnTo>
                  <a:lnTo>
                    <a:pt x="16522" y="755"/>
                  </a:lnTo>
                  <a:lnTo>
                    <a:pt x="16401" y="950"/>
                  </a:lnTo>
                  <a:lnTo>
                    <a:pt x="16303" y="1145"/>
                  </a:lnTo>
                  <a:lnTo>
                    <a:pt x="16230" y="1363"/>
                  </a:lnTo>
                  <a:lnTo>
                    <a:pt x="16157" y="1558"/>
                  </a:lnTo>
                  <a:lnTo>
                    <a:pt x="16109" y="1801"/>
                  </a:lnTo>
                  <a:lnTo>
                    <a:pt x="16084" y="2020"/>
                  </a:lnTo>
                  <a:lnTo>
                    <a:pt x="16084" y="2239"/>
                  </a:lnTo>
                  <a:lnTo>
                    <a:pt x="16109" y="2483"/>
                  </a:lnTo>
                  <a:lnTo>
                    <a:pt x="16157" y="2702"/>
                  </a:lnTo>
                  <a:lnTo>
                    <a:pt x="16206" y="2921"/>
                  </a:lnTo>
                  <a:lnTo>
                    <a:pt x="16352" y="3334"/>
                  </a:lnTo>
                  <a:lnTo>
                    <a:pt x="16449" y="3578"/>
                  </a:lnTo>
                  <a:lnTo>
                    <a:pt x="16571" y="3821"/>
                  </a:lnTo>
                  <a:lnTo>
                    <a:pt x="16206" y="4259"/>
                  </a:lnTo>
                  <a:lnTo>
                    <a:pt x="15792" y="4697"/>
                  </a:lnTo>
                  <a:lnTo>
                    <a:pt x="15062" y="5378"/>
                  </a:lnTo>
                  <a:lnTo>
                    <a:pt x="14308" y="6060"/>
                  </a:lnTo>
                  <a:lnTo>
                    <a:pt x="13773" y="6522"/>
                  </a:lnTo>
                  <a:lnTo>
                    <a:pt x="13651" y="6644"/>
                  </a:lnTo>
                  <a:lnTo>
                    <a:pt x="13530" y="6765"/>
                  </a:lnTo>
                  <a:lnTo>
                    <a:pt x="13432" y="6911"/>
                  </a:lnTo>
                  <a:lnTo>
                    <a:pt x="13384" y="7057"/>
                  </a:lnTo>
                  <a:lnTo>
                    <a:pt x="13043" y="6838"/>
                  </a:lnTo>
                  <a:lnTo>
                    <a:pt x="12678" y="6644"/>
                  </a:lnTo>
                  <a:lnTo>
                    <a:pt x="12289" y="6498"/>
                  </a:lnTo>
                  <a:lnTo>
                    <a:pt x="11899" y="6400"/>
                  </a:lnTo>
                  <a:lnTo>
                    <a:pt x="11510" y="6303"/>
                  </a:lnTo>
                  <a:lnTo>
                    <a:pt x="11096" y="6279"/>
                  </a:lnTo>
                  <a:lnTo>
                    <a:pt x="10683" y="6279"/>
                  </a:lnTo>
                  <a:lnTo>
                    <a:pt x="10269" y="6327"/>
                  </a:lnTo>
                  <a:lnTo>
                    <a:pt x="10245" y="6303"/>
                  </a:lnTo>
                  <a:lnTo>
                    <a:pt x="9977" y="6303"/>
                  </a:lnTo>
                  <a:lnTo>
                    <a:pt x="9758" y="6352"/>
                  </a:lnTo>
                  <a:lnTo>
                    <a:pt x="9563" y="6400"/>
                  </a:lnTo>
                  <a:lnTo>
                    <a:pt x="9369" y="6473"/>
                  </a:lnTo>
                  <a:lnTo>
                    <a:pt x="9174" y="6546"/>
                  </a:lnTo>
                  <a:lnTo>
                    <a:pt x="8979" y="6668"/>
                  </a:lnTo>
                  <a:lnTo>
                    <a:pt x="8639" y="6911"/>
                  </a:lnTo>
                  <a:lnTo>
                    <a:pt x="8468" y="6668"/>
                  </a:lnTo>
                  <a:lnTo>
                    <a:pt x="8274" y="6425"/>
                  </a:lnTo>
                  <a:lnTo>
                    <a:pt x="7884" y="5987"/>
                  </a:lnTo>
                  <a:lnTo>
                    <a:pt x="6838" y="4770"/>
                  </a:lnTo>
                  <a:lnTo>
                    <a:pt x="6984" y="4648"/>
                  </a:lnTo>
                  <a:lnTo>
                    <a:pt x="7106" y="4502"/>
                  </a:lnTo>
                  <a:lnTo>
                    <a:pt x="7252" y="4308"/>
                  </a:lnTo>
                  <a:lnTo>
                    <a:pt x="7349" y="4113"/>
                  </a:lnTo>
                  <a:lnTo>
                    <a:pt x="7398" y="3894"/>
                  </a:lnTo>
                  <a:lnTo>
                    <a:pt x="7446" y="3675"/>
                  </a:lnTo>
                  <a:lnTo>
                    <a:pt x="7446" y="3456"/>
                  </a:lnTo>
                  <a:lnTo>
                    <a:pt x="7446" y="3213"/>
                  </a:lnTo>
                  <a:lnTo>
                    <a:pt x="7422" y="2994"/>
                  </a:lnTo>
                  <a:lnTo>
                    <a:pt x="7373" y="2775"/>
                  </a:lnTo>
                  <a:lnTo>
                    <a:pt x="7252" y="2312"/>
                  </a:lnTo>
                  <a:lnTo>
                    <a:pt x="7154" y="2093"/>
                  </a:lnTo>
                  <a:lnTo>
                    <a:pt x="7057" y="1899"/>
                  </a:lnTo>
                  <a:lnTo>
                    <a:pt x="6936" y="1704"/>
                  </a:lnTo>
                  <a:lnTo>
                    <a:pt x="6814" y="1509"/>
                  </a:lnTo>
                  <a:lnTo>
                    <a:pt x="6644" y="1339"/>
                  </a:lnTo>
                  <a:lnTo>
                    <a:pt x="6473" y="1193"/>
                  </a:lnTo>
                  <a:lnTo>
                    <a:pt x="6254" y="1072"/>
                  </a:lnTo>
                  <a:lnTo>
                    <a:pt x="6035" y="1023"/>
                  </a:lnTo>
                  <a:lnTo>
                    <a:pt x="5792" y="999"/>
                  </a:lnTo>
                  <a:lnTo>
                    <a:pt x="5573" y="1047"/>
                  </a:lnTo>
                  <a:lnTo>
                    <a:pt x="5354" y="999"/>
                  </a:lnTo>
                  <a:lnTo>
                    <a:pt x="5135" y="999"/>
                  </a:lnTo>
                  <a:lnTo>
                    <a:pt x="4940" y="1047"/>
                  </a:lnTo>
                  <a:lnTo>
                    <a:pt x="4770" y="1096"/>
                  </a:lnTo>
                  <a:lnTo>
                    <a:pt x="4575" y="1193"/>
                  </a:lnTo>
                  <a:lnTo>
                    <a:pt x="4429" y="1290"/>
                  </a:lnTo>
                  <a:lnTo>
                    <a:pt x="4259" y="1436"/>
                  </a:lnTo>
                  <a:lnTo>
                    <a:pt x="4113" y="1582"/>
                  </a:lnTo>
                  <a:lnTo>
                    <a:pt x="3991" y="1753"/>
                  </a:lnTo>
                  <a:lnTo>
                    <a:pt x="3870" y="1923"/>
                  </a:lnTo>
                  <a:lnTo>
                    <a:pt x="3772" y="2118"/>
                  </a:lnTo>
                  <a:lnTo>
                    <a:pt x="3675" y="2288"/>
                  </a:lnTo>
                  <a:lnTo>
                    <a:pt x="3602" y="2507"/>
                  </a:lnTo>
                  <a:lnTo>
                    <a:pt x="3529" y="2702"/>
                  </a:lnTo>
                  <a:lnTo>
                    <a:pt x="3505" y="2896"/>
                  </a:lnTo>
                  <a:lnTo>
                    <a:pt x="3480" y="3091"/>
                  </a:lnTo>
                  <a:lnTo>
                    <a:pt x="3456" y="3334"/>
                  </a:lnTo>
                  <a:lnTo>
                    <a:pt x="3480" y="3578"/>
                  </a:lnTo>
                  <a:lnTo>
                    <a:pt x="3529" y="3821"/>
                  </a:lnTo>
                  <a:lnTo>
                    <a:pt x="3578" y="4016"/>
                  </a:lnTo>
                  <a:lnTo>
                    <a:pt x="3675" y="4235"/>
                  </a:lnTo>
                  <a:lnTo>
                    <a:pt x="3772" y="4405"/>
                  </a:lnTo>
                  <a:lnTo>
                    <a:pt x="3894" y="4575"/>
                  </a:lnTo>
                  <a:lnTo>
                    <a:pt x="4040" y="4721"/>
                  </a:lnTo>
                  <a:lnTo>
                    <a:pt x="4210" y="4867"/>
                  </a:lnTo>
                  <a:lnTo>
                    <a:pt x="4381" y="4965"/>
                  </a:lnTo>
                  <a:lnTo>
                    <a:pt x="4575" y="5062"/>
                  </a:lnTo>
                  <a:lnTo>
                    <a:pt x="4770" y="5135"/>
                  </a:lnTo>
                  <a:lnTo>
                    <a:pt x="4989" y="5208"/>
                  </a:lnTo>
                  <a:lnTo>
                    <a:pt x="5232" y="5232"/>
                  </a:lnTo>
                  <a:lnTo>
                    <a:pt x="5719" y="5232"/>
                  </a:lnTo>
                  <a:lnTo>
                    <a:pt x="5889" y="5184"/>
                  </a:lnTo>
                  <a:lnTo>
                    <a:pt x="6084" y="5159"/>
                  </a:lnTo>
                  <a:lnTo>
                    <a:pt x="6400" y="5038"/>
                  </a:lnTo>
                  <a:lnTo>
                    <a:pt x="6838" y="5573"/>
                  </a:lnTo>
                  <a:lnTo>
                    <a:pt x="7276" y="6084"/>
                  </a:lnTo>
                  <a:lnTo>
                    <a:pt x="7738" y="6692"/>
                  </a:lnTo>
                  <a:lnTo>
                    <a:pt x="7982" y="6984"/>
                  </a:lnTo>
                  <a:lnTo>
                    <a:pt x="8103" y="7106"/>
                  </a:lnTo>
                  <a:lnTo>
                    <a:pt x="8249" y="7228"/>
                  </a:lnTo>
                  <a:lnTo>
                    <a:pt x="7982" y="7520"/>
                  </a:lnTo>
                  <a:lnTo>
                    <a:pt x="7738" y="7812"/>
                  </a:lnTo>
                  <a:lnTo>
                    <a:pt x="7519" y="8152"/>
                  </a:lnTo>
                  <a:lnTo>
                    <a:pt x="7325" y="8517"/>
                  </a:lnTo>
                  <a:lnTo>
                    <a:pt x="7179" y="8907"/>
                  </a:lnTo>
                  <a:lnTo>
                    <a:pt x="7081" y="9320"/>
                  </a:lnTo>
                  <a:lnTo>
                    <a:pt x="7009" y="9734"/>
                  </a:lnTo>
                  <a:lnTo>
                    <a:pt x="7009" y="10147"/>
                  </a:lnTo>
                  <a:lnTo>
                    <a:pt x="7009" y="10561"/>
                  </a:lnTo>
                  <a:lnTo>
                    <a:pt x="7081" y="10975"/>
                  </a:lnTo>
                  <a:lnTo>
                    <a:pt x="7154" y="11340"/>
                  </a:lnTo>
                  <a:lnTo>
                    <a:pt x="6984" y="11364"/>
                  </a:lnTo>
                  <a:lnTo>
                    <a:pt x="6814" y="11413"/>
                  </a:lnTo>
                  <a:lnTo>
                    <a:pt x="6449" y="11559"/>
                  </a:lnTo>
                  <a:lnTo>
                    <a:pt x="5792" y="11851"/>
                  </a:lnTo>
                  <a:lnTo>
                    <a:pt x="4916" y="12216"/>
                  </a:lnTo>
                  <a:lnTo>
                    <a:pt x="4064" y="12605"/>
                  </a:lnTo>
                  <a:lnTo>
                    <a:pt x="3602" y="12848"/>
                  </a:lnTo>
                  <a:lnTo>
                    <a:pt x="3432" y="12629"/>
                  </a:lnTo>
                  <a:lnTo>
                    <a:pt x="3261" y="12435"/>
                  </a:lnTo>
                  <a:lnTo>
                    <a:pt x="3091" y="12264"/>
                  </a:lnTo>
                  <a:lnTo>
                    <a:pt x="2872" y="12118"/>
                  </a:lnTo>
                  <a:lnTo>
                    <a:pt x="2653" y="12021"/>
                  </a:lnTo>
                  <a:lnTo>
                    <a:pt x="2434" y="11948"/>
                  </a:lnTo>
                  <a:lnTo>
                    <a:pt x="2191" y="11924"/>
                  </a:lnTo>
                  <a:lnTo>
                    <a:pt x="1923" y="11948"/>
                  </a:lnTo>
                  <a:lnTo>
                    <a:pt x="1777" y="11924"/>
                  </a:lnTo>
                  <a:lnTo>
                    <a:pt x="1631" y="11948"/>
                  </a:lnTo>
                  <a:lnTo>
                    <a:pt x="1461" y="11972"/>
                  </a:lnTo>
                  <a:lnTo>
                    <a:pt x="1315" y="12045"/>
                  </a:lnTo>
                  <a:lnTo>
                    <a:pt x="1023" y="12191"/>
                  </a:lnTo>
                  <a:lnTo>
                    <a:pt x="804" y="12386"/>
                  </a:lnTo>
                  <a:lnTo>
                    <a:pt x="633" y="12532"/>
                  </a:lnTo>
                  <a:lnTo>
                    <a:pt x="487" y="12678"/>
                  </a:lnTo>
                  <a:lnTo>
                    <a:pt x="366" y="12848"/>
                  </a:lnTo>
                  <a:lnTo>
                    <a:pt x="268" y="13043"/>
                  </a:lnTo>
                  <a:lnTo>
                    <a:pt x="171" y="13238"/>
                  </a:lnTo>
                  <a:lnTo>
                    <a:pt x="98" y="13432"/>
                  </a:lnTo>
                  <a:lnTo>
                    <a:pt x="49" y="13651"/>
                  </a:lnTo>
                  <a:lnTo>
                    <a:pt x="25" y="13846"/>
                  </a:lnTo>
                  <a:lnTo>
                    <a:pt x="1" y="14089"/>
                  </a:lnTo>
                  <a:lnTo>
                    <a:pt x="25" y="14308"/>
                  </a:lnTo>
                  <a:lnTo>
                    <a:pt x="74" y="14503"/>
                  </a:lnTo>
                  <a:lnTo>
                    <a:pt x="122" y="14722"/>
                  </a:lnTo>
                  <a:lnTo>
                    <a:pt x="195" y="14917"/>
                  </a:lnTo>
                  <a:lnTo>
                    <a:pt x="317" y="15087"/>
                  </a:lnTo>
                  <a:lnTo>
                    <a:pt x="439" y="15257"/>
                  </a:lnTo>
                  <a:lnTo>
                    <a:pt x="560" y="15428"/>
                  </a:lnTo>
                  <a:lnTo>
                    <a:pt x="706" y="15574"/>
                  </a:lnTo>
                  <a:lnTo>
                    <a:pt x="877" y="15695"/>
                  </a:lnTo>
                  <a:lnTo>
                    <a:pt x="1071" y="15817"/>
                  </a:lnTo>
                  <a:lnTo>
                    <a:pt x="1242" y="15914"/>
                  </a:lnTo>
                  <a:lnTo>
                    <a:pt x="1436" y="15987"/>
                  </a:lnTo>
                  <a:lnTo>
                    <a:pt x="1655" y="16036"/>
                  </a:lnTo>
                  <a:lnTo>
                    <a:pt x="1850" y="16085"/>
                  </a:lnTo>
                  <a:lnTo>
                    <a:pt x="2312" y="16085"/>
                  </a:lnTo>
                  <a:lnTo>
                    <a:pt x="2531" y="16036"/>
                  </a:lnTo>
                  <a:lnTo>
                    <a:pt x="2726" y="15963"/>
                  </a:lnTo>
                  <a:lnTo>
                    <a:pt x="2921" y="15890"/>
                  </a:lnTo>
                  <a:lnTo>
                    <a:pt x="3091" y="15793"/>
                  </a:lnTo>
                  <a:lnTo>
                    <a:pt x="3237" y="15671"/>
                  </a:lnTo>
                  <a:lnTo>
                    <a:pt x="3383" y="15525"/>
                  </a:lnTo>
                  <a:lnTo>
                    <a:pt x="3529" y="15355"/>
                  </a:lnTo>
                  <a:lnTo>
                    <a:pt x="3626" y="15184"/>
                  </a:lnTo>
                  <a:lnTo>
                    <a:pt x="3724" y="15014"/>
                  </a:lnTo>
                  <a:lnTo>
                    <a:pt x="3797" y="14819"/>
                  </a:lnTo>
                  <a:lnTo>
                    <a:pt x="3870" y="14625"/>
                  </a:lnTo>
                  <a:lnTo>
                    <a:pt x="3918" y="14406"/>
                  </a:lnTo>
                  <a:lnTo>
                    <a:pt x="3918" y="14211"/>
                  </a:lnTo>
                  <a:lnTo>
                    <a:pt x="3943" y="13992"/>
                  </a:lnTo>
                  <a:lnTo>
                    <a:pt x="3918" y="13773"/>
                  </a:lnTo>
                  <a:lnTo>
                    <a:pt x="3870" y="13530"/>
                  </a:lnTo>
                  <a:lnTo>
                    <a:pt x="3797" y="13311"/>
                  </a:lnTo>
                  <a:lnTo>
                    <a:pt x="4502" y="12970"/>
                  </a:lnTo>
                  <a:lnTo>
                    <a:pt x="5378" y="12581"/>
                  </a:lnTo>
                  <a:lnTo>
                    <a:pt x="6254" y="12216"/>
                  </a:lnTo>
                  <a:lnTo>
                    <a:pt x="6522" y="12118"/>
                  </a:lnTo>
                  <a:lnTo>
                    <a:pt x="6790" y="12021"/>
                  </a:lnTo>
                  <a:lnTo>
                    <a:pt x="7081" y="11924"/>
                  </a:lnTo>
                  <a:lnTo>
                    <a:pt x="7203" y="11851"/>
                  </a:lnTo>
                  <a:lnTo>
                    <a:pt x="7325" y="11778"/>
                  </a:lnTo>
                  <a:lnTo>
                    <a:pt x="7422" y="12021"/>
                  </a:lnTo>
                  <a:lnTo>
                    <a:pt x="7544" y="12240"/>
                  </a:lnTo>
                  <a:lnTo>
                    <a:pt x="7690" y="12459"/>
                  </a:lnTo>
                  <a:lnTo>
                    <a:pt x="7836" y="12678"/>
                  </a:lnTo>
                  <a:lnTo>
                    <a:pt x="8006" y="12873"/>
                  </a:lnTo>
                  <a:lnTo>
                    <a:pt x="8176" y="13043"/>
                  </a:lnTo>
                  <a:lnTo>
                    <a:pt x="8371" y="13213"/>
                  </a:lnTo>
                  <a:lnTo>
                    <a:pt x="8566" y="13384"/>
                  </a:lnTo>
                  <a:lnTo>
                    <a:pt x="8785" y="13530"/>
                  </a:lnTo>
                  <a:lnTo>
                    <a:pt x="9004" y="13651"/>
                  </a:lnTo>
                  <a:lnTo>
                    <a:pt x="9223" y="13773"/>
                  </a:lnTo>
                  <a:lnTo>
                    <a:pt x="9466" y="13870"/>
                  </a:lnTo>
                  <a:lnTo>
                    <a:pt x="9685" y="13968"/>
                  </a:lnTo>
                  <a:lnTo>
                    <a:pt x="9928" y="14041"/>
                  </a:lnTo>
                  <a:lnTo>
                    <a:pt x="10196" y="14114"/>
                  </a:lnTo>
                  <a:lnTo>
                    <a:pt x="10439" y="14162"/>
                  </a:lnTo>
                  <a:lnTo>
                    <a:pt x="10391" y="14308"/>
                  </a:lnTo>
                  <a:lnTo>
                    <a:pt x="10366" y="14454"/>
                  </a:lnTo>
                  <a:lnTo>
                    <a:pt x="10342" y="14844"/>
                  </a:lnTo>
                  <a:lnTo>
                    <a:pt x="10342" y="15209"/>
                  </a:lnTo>
                  <a:lnTo>
                    <a:pt x="10342" y="15963"/>
                  </a:lnTo>
                  <a:lnTo>
                    <a:pt x="10342" y="16936"/>
                  </a:lnTo>
                  <a:lnTo>
                    <a:pt x="10220" y="16961"/>
                  </a:lnTo>
                  <a:lnTo>
                    <a:pt x="10147" y="16985"/>
                  </a:lnTo>
                  <a:lnTo>
                    <a:pt x="10099" y="17034"/>
                  </a:lnTo>
                  <a:lnTo>
                    <a:pt x="10074" y="17082"/>
                  </a:lnTo>
                  <a:lnTo>
                    <a:pt x="10050" y="17155"/>
                  </a:lnTo>
                  <a:lnTo>
                    <a:pt x="9758" y="17253"/>
                  </a:lnTo>
                  <a:lnTo>
                    <a:pt x="9490" y="17399"/>
                  </a:lnTo>
                  <a:lnTo>
                    <a:pt x="9247" y="17569"/>
                  </a:lnTo>
                  <a:lnTo>
                    <a:pt x="9028" y="17763"/>
                  </a:lnTo>
                  <a:lnTo>
                    <a:pt x="8833" y="18007"/>
                  </a:lnTo>
                  <a:lnTo>
                    <a:pt x="8687" y="18299"/>
                  </a:lnTo>
                  <a:lnTo>
                    <a:pt x="8590" y="18591"/>
                  </a:lnTo>
                  <a:lnTo>
                    <a:pt x="8517" y="18907"/>
                  </a:lnTo>
                  <a:lnTo>
                    <a:pt x="8517" y="19126"/>
                  </a:lnTo>
                  <a:lnTo>
                    <a:pt x="8517" y="19345"/>
                  </a:lnTo>
                  <a:lnTo>
                    <a:pt x="8566" y="19564"/>
                  </a:lnTo>
                  <a:lnTo>
                    <a:pt x="8614" y="19783"/>
                  </a:lnTo>
                  <a:lnTo>
                    <a:pt x="8712" y="19978"/>
                  </a:lnTo>
                  <a:lnTo>
                    <a:pt x="8809" y="20172"/>
                  </a:lnTo>
                  <a:lnTo>
                    <a:pt x="8931" y="20343"/>
                  </a:lnTo>
                  <a:lnTo>
                    <a:pt x="9052" y="20513"/>
                  </a:lnTo>
                  <a:lnTo>
                    <a:pt x="9198" y="20659"/>
                  </a:lnTo>
                  <a:lnTo>
                    <a:pt x="9369" y="20805"/>
                  </a:lnTo>
                  <a:lnTo>
                    <a:pt x="9563" y="20927"/>
                  </a:lnTo>
                  <a:lnTo>
                    <a:pt x="9758" y="21024"/>
                  </a:lnTo>
                  <a:lnTo>
                    <a:pt x="9953" y="21121"/>
                  </a:lnTo>
                  <a:lnTo>
                    <a:pt x="10147" y="21170"/>
                  </a:lnTo>
                  <a:lnTo>
                    <a:pt x="10366" y="21219"/>
                  </a:lnTo>
                  <a:lnTo>
                    <a:pt x="10610" y="21243"/>
                  </a:lnTo>
                  <a:lnTo>
                    <a:pt x="10853" y="21243"/>
                  </a:lnTo>
                  <a:lnTo>
                    <a:pt x="11072" y="21194"/>
                  </a:lnTo>
                  <a:lnTo>
                    <a:pt x="11291" y="21146"/>
                  </a:lnTo>
                  <a:lnTo>
                    <a:pt x="11486" y="21073"/>
                  </a:lnTo>
                  <a:lnTo>
                    <a:pt x="11680" y="20975"/>
                  </a:lnTo>
                  <a:lnTo>
                    <a:pt x="11875" y="20854"/>
                  </a:lnTo>
                  <a:lnTo>
                    <a:pt x="12045" y="20708"/>
                  </a:lnTo>
                  <a:lnTo>
                    <a:pt x="12191" y="20537"/>
                  </a:lnTo>
                  <a:lnTo>
                    <a:pt x="12313" y="20367"/>
                  </a:lnTo>
                  <a:lnTo>
                    <a:pt x="12435" y="20172"/>
                  </a:lnTo>
                  <a:lnTo>
                    <a:pt x="12532" y="19978"/>
                  </a:lnTo>
                  <a:lnTo>
                    <a:pt x="12629" y="19783"/>
                  </a:lnTo>
                  <a:lnTo>
                    <a:pt x="12678" y="19564"/>
                  </a:lnTo>
                  <a:lnTo>
                    <a:pt x="12727" y="19345"/>
                  </a:lnTo>
                  <a:lnTo>
                    <a:pt x="12751" y="19126"/>
                  </a:lnTo>
                  <a:lnTo>
                    <a:pt x="12751" y="18883"/>
                  </a:lnTo>
                  <a:lnTo>
                    <a:pt x="12727" y="18712"/>
                  </a:lnTo>
                  <a:lnTo>
                    <a:pt x="12678" y="18518"/>
                  </a:lnTo>
                  <a:lnTo>
                    <a:pt x="12629" y="18347"/>
                  </a:lnTo>
                  <a:lnTo>
                    <a:pt x="12581" y="18177"/>
                  </a:lnTo>
                  <a:lnTo>
                    <a:pt x="12483" y="18031"/>
                  </a:lnTo>
                  <a:lnTo>
                    <a:pt x="12386" y="17885"/>
                  </a:lnTo>
                  <a:lnTo>
                    <a:pt x="12289" y="17739"/>
                  </a:lnTo>
                  <a:lnTo>
                    <a:pt x="12167" y="17617"/>
                  </a:lnTo>
                  <a:lnTo>
                    <a:pt x="11899" y="17374"/>
                  </a:lnTo>
                  <a:lnTo>
                    <a:pt x="11607" y="17180"/>
                  </a:lnTo>
                  <a:lnTo>
                    <a:pt x="11267" y="17058"/>
                  </a:lnTo>
                  <a:lnTo>
                    <a:pt x="10926" y="16961"/>
                  </a:lnTo>
                  <a:lnTo>
                    <a:pt x="10926" y="16717"/>
                  </a:lnTo>
                  <a:lnTo>
                    <a:pt x="10926" y="15598"/>
                  </a:lnTo>
                  <a:lnTo>
                    <a:pt x="10926" y="15014"/>
                  </a:lnTo>
                  <a:lnTo>
                    <a:pt x="10902" y="14649"/>
                  </a:lnTo>
                  <a:lnTo>
                    <a:pt x="10926" y="14454"/>
                  </a:lnTo>
                  <a:lnTo>
                    <a:pt x="10926" y="14381"/>
                  </a:lnTo>
                  <a:lnTo>
                    <a:pt x="10975" y="14308"/>
                  </a:lnTo>
                  <a:lnTo>
                    <a:pt x="10999" y="14211"/>
                  </a:lnTo>
                  <a:lnTo>
                    <a:pt x="11413" y="14187"/>
                  </a:lnTo>
                  <a:lnTo>
                    <a:pt x="11826" y="14114"/>
                  </a:lnTo>
                  <a:lnTo>
                    <a:pt x="11924" y="14114"/>
                  </a:lnTo>
                  <a:lnTo>
                    <a:pt x="11997" y="14089"/>
                  </a:lnTo>
                  <a:lnTo>
                    <a:pt x="12021" y="14065"/>
                  </a:lnTo>
                  <a:lnTo>
                    <a:pt x="12264" y="13992"/>
                  </a:lnTo>
                  <a:lnTo>
                    <a:pt x="12483" y="13919"/>
                  </a:lnTo>
                  <a:lnTo>
                    <a:pt x="12727" y="13822"/>
                  </a:lnTo>
                  <a:lnTo>
                    <a:pt x="12946" y="13700"/>
                  </a:lnTo>
                  <a:lnTo>
                    <a:pt x="13140" y="13578"/>
                  </a:lnTo>
                  <a:lnTo>
                    <a:pt x="13335" y="13432"/>
                  </a:lnTo>
                  <a:lnTo>
                    <a:pt x="13530" y="13286"/>
                  </a:lnTo>
                  <a:lnTo>
                    <a:pt x="13700" y="13116"/>
                  </a:lnTo>
                  <a:lnTo>
                    <a:pt x="13822" y="13140"/>
                  </a:lnTo>
                  <a:lnTo>
                    <a:pt x="13870" y="13116"/>
                  </a:lnTo>
                  <a:lnTo>
                    <a:pt x="13919" y="13067"/>
                  </a:lnTo>
                  <a:lnTo>
                    <a:pt x="13943" y="13043"/>
                  </a:lnTo>
                  <a:lnTo>
                    <a:pt x="13943" y="12970"/>
                  </a:lnTo>
                  <a:lnTo>
                    <a:pt x="13919" y="12921"/>
                  </a:lnTo>
                  <a:lnTo>
                    <a:pt x="14089" y="12727"/>
                  </a:lnTo>
                  <a:lnTo>
                    <a:pt x="14235" y="12508"/>
                  </a:lnTo>
                  <a:lnTo>
                    <a:pt x="14381" y="12289"/>
                  </a:lnTo>
                  <a:lnTo>
                    <a:pt x="14503" y="12045"/>
                  </a:lnTo>
                  <a:lnTo>
                    <a:pt x="14625" y="11802"/>
                  </a:lnTo>
                  <a:lnTo>
                    <a:pt x="14722" y="11559"/>
                  </a:lnTo>
                  <a:lnTo>
                    <a:pt x="14795" y="11315"/>
                  </a:lnTo>
                  <a:lnTo>
                    <a:pt x="14868" y="11048"/>
                  </a:lnTo>
                  <a:lnTo>
                    <a:pt x="14989" y="11096"/>
                  </a:lnTo>
                  <a:lnTo>
                    <a:pt x="15135" y="11145"/>
                  </a:lnTo>
                  <a:lnTo>
                    <a:pt x="15403" y="11169"/>
                  </a:lnTo>
                  <a:lnTo>
                    <a:pt x="16912" y="11364"/>
                  </a:lnTo>
                  <a:lnTo>
                    <a:pt x="17885" y="11510"/>
                  </a:lnTo>
                  <a:lnTo>
                    <a:pt x="17909" y="11753"/>
                  </a:lnTo>
                  <a:lnTo>
                    <a:pt x="17982" y="11997"/>
                  </a:lnTo>
                  <a:lnTo>
                    <a:pt x="18055" y="12264"/>
                  </a:lnTo>
                  <a:lnTo>
                    <a:pt x="18177" y="12483"/>
                  </a:lnTo>
                  <a:lnTo>
                    <a:pt x="18299" y="12678"/>
                  </a:lnTo>
                  <a:lnTo>
                    <a:pt x="18445" y="12848"/>
                  </a:lnTo>
                  <a:lnTo>
                    <a:pt x="18615" y="13019"/>
                  </a:lnTo>
                  <a:lnTo>
                    <a:pt x="18785" y="13140"/>
                  </a:lnTo>
                  <a:lnTo>
                    <a:pt x="18956" y="13262"/>
                  </a:lnTo>
                  <a:lnTo>
                    <a:pt x="19150" y="13359"/>
                  </a:lnTo>
                  <a:lnTo>
                    <a:pt x="19345" y="13432"/>
                  </a:lnTo>
                  <a:lnTo>
                    <a:pt x="19564" y="13481"/>
                  </a:lnTo>
                  <a:lnTo>
                    <a:pt x="19759" y="13505"/>
                  </a:lnTo>
                  <a:lnTo>
                    <a:pt x="19978" y="13530"/>
                  </a:lnTo>
                  <a:lnTo>
                    <a:pt x="20197" y="13530"/>
                  </a:lnTo>
                  <a:lnTo>
                    <a:pt x="20416" y="13505"/>
                  </a:lnTo>
                  <a:lnTo>
                    <a:pt x="20610" y="13457"/>
                  </a:lnTo>
                  <a:lnTo>
                    <a:pt x="20829" y="13384"/>
                  </a:lnTo>
                  <a:lnTo>
                    <a:pt x="21024" y="13311"/>
                  </a:lnTo>
                  <a:lnTo>
                    <a:pt x="21219" y="13189"/>
                  </a:lnTo>
                  <a:lnTo>
                    <a:pt x="21413" y="13067"/>
                  </a:lnTo>
                  <a:lnTo>
                    <a:pt x="21608" y="12921"/>
                  </a:lnTo>
                  <a:lnTo>
                    <a:pt x="21754" y="12751"/>
                  </a:lnTo>
                  <a:lnTo>
                    <a:pt x="21876" y="12581"/>
                  </a:lnTo>
                  <a:lnTo>
                    <a:pt x="21973" y="12386"/>
                  </a:lnTo>
                  <a:lnTo>
                    <a:pt x="22070" y="12191"/>
                  </a:lnTo>
                  <a:lnTo>
                    <a:pt x="22119" y="11997"/>
                  </a:lnTo>
                  <a:lnTo>
                    <a:pt x="22168" y="11778"/>
                  </a:lnTo>
                  <a:lnTo>
                    <a:pt x="22192" y="11583"/>
                  </a:lnTo>
                  <a:lnTo>
                    <a:pt x="22192" y="11364"/>
                  </a:lnTo>
                  <a:lnTo>
                    <a:pt x="22143" y="11145"/>
                  </a:lnTo>
                  <a:lnTo>
                    <a:pt x="22095" y="10926"/>
                  </a:lnTo>
                  <a:lnTo>
                    <a:pt x="22022" y="10731"/>
                  </a:lnTo>
                  <a:lnTo>
                    <a:pt x="21949" y="10537"/>
                  </a:lnTo>
                  <a:lnTo>
                    <a:pt x="21827" y="10342"/>
                  </a:lnTo>
                  <a:lnTo>
                    <a:pt x="21681" y="10172"/>
                  </a:lnTo>
                  <a:lnTo>
                    <a:pt x="21559" y="10050"/>
                  </a:lnTo>
                  <a:lnTo>
                    <a:pt x="21413" y="9928"/>
                  </a:lnTo>
                  <a:lnTo>
                    <a:pt x="21267" y="9831"/>
                  </a:lnTo>
                  <a:lnTo>
                    <a:pt x="21121" y="9734"/>
                  </a:lnTo>
                  <a:lnTo>
                    <a:pt x="20951" y="9661"/>
                  </a:lnTo>
                  <a:lnTo>
                    <a:pt x="20781" y="9612"/>
                  </a:lnTo>
                  <a:lnTo>
                    <a:pt x="20416" y="9515"/>
                  </a:lnTo>
                  <a:lnTo>
                    <a:pt x="20026" y="9466"/>
                  </a:lnTo>
                  <a:lnTo>
                    <a:pt x="19661" y="9490"/>
                  </a:lnTo>
                  <a:lnTo>
                    <a:pt x="19467" y="9515"/>
                  </a:lnTo>
                  <a:lnTo>
                    <a:pt x="19296" y="9563"/>
                  </a:lnTo>
                  <a:lnTo>
                    <a:pt x="19126" y="9636"/>
                  </a:lnTo>
                  <a:lnTo>
                    <a:pt x="18956" y="9709"/>
                  </a:lnTo>
                  <a:lnTo>
                    <a:pt x="18931" y="9709"/>
                  </a:lnTo>
                  <a:lnTo>
                    <a:pt x="18737" y="9807"/>
                  </a:lnTo>
                  <a:lnTo>
                    <a:pt x="18542" y="9928"/>
                  </a:lnTo>
                  <a:lnTo>
                    <a:pt x="18372" y="10074"/>
                  </a:lnTo>
                  <a:lnTo>
                    <a:pt x="18250" y="10245"/>
                  </a:lnTo>
                  <a:lnTo>
                    <a:pt x="18128" y="10415"/>
                  </a:lnTo>
                  <a:lnTo>
                    <a:pt x="18031" y="10610"/>
                  </a:lnTo>
                  <a:lnTo>
                    <a:pt x="17958" y="10804"/>
                  </a:lnTo>
                  <a:lnTo>
                    <a:pt x="17909" y="11023"/>
                  </a:lnTo>
                  <a:lnTo>
                    <a:pt x="16595" y="10853"/>
                  </a:lnTo>
                  <a:lnTo>
                    <a:pt x="15890" y="10756"/>
                  </a:lnTo>
                  <a:lnTo>
                    <a:pt x="15354" y="10707"/>
                  </a:lnTo>
                  <a:lnTo>
                    <a:pt x="15111" y="10683"/>
                  </a:lnTo>
                  <a:lnTo>
                    <a:pt x="14917" y="10707"/>
                  </a:lnTo>
                  <a:lnTo>
                    <a:pt x="14941" y="10366"/>
                  </a:lnTo>
                  <a:lnTo>
                    <a:pt x="14941" y="10001"/>
                  </a:lnTo>
                  <a:lnTo>
                    <a:pt x="14917" y="9636"/>
                  </a:lnTo>
                  <a:lnTo>
                    <a:pt x="14844" y="9296"/>
                  </a:lnTo>
                  <a:lnTo>
                    <a:pt x="14892" y="9247"/>
                  </a:lnTo>
                  <a:lnTo>
                    <a:pt x="14892" y="9223"/>
                  </a:lnTo>
                  <a:lnTo>
                    <a:pt x="14868" y="9174"/>
                  </a:lnTo>
                  <a:lnTo>
                    <a:pt x="14844" y="9150"/>
                  </a:lnTo>
                  <a:lnTo>
                    <a:pt x="14819" y="9126"/>
                  </a:lnTo>
                  <a:lnTo>
                    <a:pt x="14722" y="8858"/>
                  </a:lnTo>
                  <a:lnTo>
                    <a:pt x="14625" y="8590"/>
                  </a:lnTo>
                  <a:lnTo>
                    <a:pt x="14503" y="8323"/>
                  </a:lnTo>
                  <a:lnTo>
                    <a:pt x="14357" y="8079"/>
                  </a:lnTo>
                  <a:lnTo>
                    <a:pt x="14187" y="7860"/>
                  </a:lnTo>
                  <a:lnTo>
                    <a:pt x="14016" y="7641"/>
                  </a:lnTo>
                  <a:lnTo>
                    <a:pt x="13822" y="7447"/>
                  </a:lnTo>
                  <a:lnTo>
                    <a:pt x="13627" y="7252"/>
                  </a:lnTo>
                  <a:lnTo>
                    <a:pt x="13773" y="7179"/>
                  </a:lnTo>
                  <a:lnTo>
                    <a:pt x="13919" y="7106"/>
                  </a:lnTo>
                  <a:lnTo>
                    <a:pt x="14187" y="6887"/>
                  </a:lnTo>
                  <a:lnTo>
                    <a:pt x="14673" y="6425"/>
                  </a:lnTo>
                  <a:lnTo>
                    <a:pt x="15500" y="5695"/>
                  </a:lnTo>
                  <a:lnTo>
                    <a:pt x="15890" y="5330"/>
                  </a:lnTo>
                  <a:lnTo>
                    <a:pt x="16279" y="4940"/>
                  </a:lnTo>
                  <a:lnTo>
                    <a:pt x="16620" y="4600"/>
                  </a:lnTo>
                  <a:lnTo>
                    <a:pt x="16912" y="4235"/>
                  </a:lnTo>
                  <a:lnTo>
                    <a:pt x="17106" y="4283"/>
                  </a:lnTo>
                  <a:lnTo>
                    <a:pt x="17666" y="4283"/>
                  </a:lnTo>
                  <a:lnTo>
                    <a:pt x="17909" y="4259"/>
                  </a:lnTo>
                  <a:lnTo>
                    <a:pt x="18128" y="4235"/>
                  </a:lnTo>
                  <a:lnTo>
                    <a:pt x="18347" y="4162"/>
                  </a:lnTo>
                  <a:lnTo>
                    <a:pt x="18566" y="4089"/>
                  </a:lnTo>
                  <a:lnTo>
                    <a:pt x="18785" y="3991"/>
                  </a:lnTo>
                  <a:lnTo>
                    <a:pt x="18980" y="3894"/>
                  </a:lnTo>
                  <a:lnTo>
                    <a:pt x="19150" y="3772"/>
                  </a:lnTo>
                  <a:lnTo>
                    <a:pt x="19345" y="3626"/>
                  </a:lnTo>
                  <a:lnTo>
                    <a:pt x="19491" y="3480"/>
                  </a:lnTo>
                  <a:lnTo>
                    <a:pt x="19637" y="3310"/>
                  </a:lnTo>
                  <a:lnTo>
                    <a:pt x="19783" y="3140"/>
                  </a:lnTo>
                  <a:lnTo>
                    <a:pt x="19880" y="2945"/>
                  </a:lnTo>
                  <a:lnTo>
                    <a:pt x="19978" y="2726"/>
                  </a:lnTo>
                  <a:lnTo>
                    <a:pt x="20051" y="2531"/>
                  </a:lnTo>
                  <a:lnTo>
                    <a:pt x="20124" y="2288"/>
                  </a:lnTo>
                  <a:lnTo>
                    <a:pt x="20148" y="2069"/>
                  </a:lnTo>
                  <a:lnTo>
                    <a:pt x="20172" y="1874"/>
                  </a:lnTo>
                  <a:lnTo>
                    <a:pt x="20148" y="1680"/>
                  </a:lnTo>
                  <a:lnTo>
                    <a:pt x="20099" y="1485"/>
                  </a:lnTo>
                  <a:lnTo>
                    <a:pt x="20051" y="1290"/>
                  </a:lnTo>
                  <a:lnTo>
                    <a:pt x="19953" y="1120"/>
                  </a:lnTo>
                  <a:lnTo>
                    <a:pt x="19856" y="974"/>
                  </a:lnTo>
                  <a:lnTo>
                    <a:pt x="19759" y="804"/>
                  </a:lnTo>
                  <a:lnTo>
                    <a:pt x="19613" y="682"/>
                  </a:lnTo>
                  <a:lnTo>
                    <a:pt x="19467" y="536"/>
                  </a:lnTo>
                  <a:lnTo>
                    <a:pt x="19321" y="415"/>
                  </a:lnTo>
                  <a:lnTo>
                    <a:pt x="19150" y="317"/>
                  </a:lnTo>
                  <a:lnTo>
                    <a:pt x="18980" y="244"/>
                  </a:lnTo>
                  <a:lnTo>
                    <a:pt x="18810" y="171"/>
                  </a:lnTo>
                  <a:lnTo>
                    <a:pt x="18615" y="123"/>
                  </a:lnTo>
                  <a:lnTo>
                    <a:pt x="18420" y="74"/>
                  </a:lnTo>
                  <a:lnTo>
                    <a:pt x="18226" y="74"/>
                  </a:lnTo>
                  <a:lnTo>
                    <a:pt x="18104" y="25"/>
                  </a:lnTo>
                  <a:lnTo>
                    <a:pt x="179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380280" y="2375433"/>
              <a:ext cx="253583" cy="255673"/>
            </a:xfrm>
            <a:custGeom>
              <a:avLst/>
              <a:gdLst/>
              <a:ahLst/>
              <a:cxnLst/>
              <a:rect l="l" t="t" r="r" b="b"/>
              <a:pathLst>
                <a:path w="22606" h="20513" extrusionOk="0">
                  <a:moveTo>
                    <a:pt x="3650" y="5086"/>
                  </a:moveTo>
                  <a:lnTo>
                    <a:pt x="3650" y="5280"/>
                  </a:lnTo>
                  <a:lnTo>
                    <a:pt x="3650" y="5451"/>
                  </a:lnTo>
                  <a:lnTo>
                    <a:pt x="3650" y="5621"/>
                  </a:lnTo>
                  <a:lnTo>
                    <a:pt x="3431" y="5475"/>
                  </a:lnTo>
                  <a:lnTo>
                    <a:pt x="3212" y="5329"/>
                  </a:lnTo>
                  <a:lnTo>
                    <a:pt x="3431" y="5207"/>
                  </a:lnTo>
                  <a:lnTo>
                    <a:pt x="3650" y="5086"/>
                  </a:lnTo>
                  <a:close/>
                  <a:moveTo>
                    <a:pt x="18323" y="4915"/>
                  </a:moveTo>
                  <a:lnTo>
                    <a:pt x="18736" y="5134"/>
                  </a:lnTo>
                  <a:lnTo>
                    <a:pt x="19150" y="5353"/>
                  </a:lnTo>
                  <a:lnTo>
                    <a:pt x="18347" y="5889"/>
                  </a:lnTo>
                  <a:lnTo>
                    <a:pt x="18347" y="5451"/>
                  </a:lnTo>
                  <a:lnTo>
                    <a:pt x="18347" y="5183"/>
                  </a:lnTo>
                  <a:lnTo>
                    <a:pt x="18323" y="4915"/>
                  </a:lnTo>
                  <a:close/>
                  <a:moveTo>
                    <a:pt x="4380" y="4599"/>
                  </a:moveTo>
                  <a:lnTo>
                    <a:pt x="4307" y="4964"/>
                  </a:lnTo>
                  <a:lnTo>
                    <a:pt x="4283" y="5329"/>
                  </a:lnTo>
                  <a:lnTo>
                    <a:pt x="4283" y="5718"/>
                  </a:lnTo>
                  <a:lnTo>
                    <a:pt x="4307" y="6083"/>
                  </a:lnTo>
                  <a:lnTo>
                    <a:pt x="4307" y="6083"/>
                  </a:lnTo>
                  <a:lnTo>
                    <a:pt x="3869" y="5767"/>
                  </a:lnTo>
                  <a:lnTo>
                    <a:pt x="3845" y="5451"/>
                  </a:lnTo>
                  <a:lnTo>
                    <a:pt x="3821" y="5232"/>
                  </a:lnTo>
                  <a:lnTo>
                    <a:pt x="3796" y="4988"/>
                  </a:lnTo>
                  <a:lnTo>
                    <a:pt x="4380" y="4599"/>
                  </a:lnTo>
                  <a:close/>
                  <a:moveTo>
                    <a:pt x="17569" y="4453"/>
                  </a:moveTo>
                  <a:lnTo>
                    <a:pt x="18201" y="4842"/>
                  </a:lnTo>
                  <a:lnTo>
                    <a:pt x="18153" y="5086"/>
                  </a:lnTo>
                  <a:lnTo>
                    <a:pt x="18104" y="5329"/>
                  </a:lnTo>
                  <a:lnTo>
                    <a:pt x="18080" y="5694"/>
                  </a:lnTo>
                  <a:lnTo>
                    <a:pt x="18055" y="5864"/>
                  </a:lnTo>
                  <a:lnTo>
                    <a:pt x="18055" y="6059"/>
                  </a:lnTo>
                  <a:lnTo>
                    <a:pt x="17398" y="6473"/>
                  </a:lnTo>
                  <a:lnTo>
                    <a:pt x="17471" y="5913"/>
                  </a:lnTo>
                  <a:lnTo>
                    <a:pt x="17520" y="5353"/>
                  </a:lnTo>
                  <a:lnTo>
                    <a:pt x="17569" y="4915"/>
                  </a:lnTo>
                  <a:lnTo>
                    <a:pt x="17569" y="4672"/>
                  </a:lnTo>
                  <a:lnTo>
                    <a:pt x="17569" y="4453"/>
                  </a:lnTo>
                  <a:close/>
                  <a:moveTo>
                    <a:pt x="5135" y="4161"/>
                  </a:moveTo>
                  <a:lnTo>
                    <a:pt x="5110" y="4380"/>
                  </a:lnTo>
                  <a:lnTo>
                    <a:pt x="5086" y="4648"/>
                  </a:lnTo>
                  <a:lnTo>
                    <a:pt x="5086" y="5134"/>
                  </a:lnTo>
                  <a:lnTo>
                    <a:pt x="5013" y="6546"/>
                  </a:lnTo>
                  <a:lnTo>
                    <a:pt x="4575" y="6278"/>
                  </a:lnTo>
                  <a:lnTo>
                    <a:pt x="4575" y="5378"/>
                  </a:lnTo>
                  <a:lnTo>
                    <a:pt x="4575" y="4940"/>
                  </a:lnTo>
                  <a:lnTo>
                    <a:pt x="4575" y="4721"/>
                  </a:lnTo>
                  <a:lnTo>
                    <a:pt x="4551" y="4502"/>
                  </a:lnTo>
                  <a:lnTo>
                    <a:pt x="4599" y="4477"/>
                  </a:lnTo>
                  <a:lnTo>
                    <a:pt x="5135" y="4161"/>
                  </a:lnTo>
                  <a:close/>
                  <a:moveTo>
                    <a:pt x="5889" y="3699"/>
                  </a:moveTo>
                  <a:lnTo>
                    <a:pt x="5865" y="4088"/>
                  </a:lnTo>
                  <a:lnTo>
                    <a:pt x="5865" y="4453"/>
                  </a:lnTo>
                  <a:lnTo>
                    <a:pt x="5865" y="5232"/>
                  </a:lnTo>
                  <a:lnTo>
                    <a:pt x="5840" y="6132"/>
                  </a:lnTo>
                  <a:lnTo>
                    <a:pt x="5816" y="6594"/>
                  </a:lnTo>
                  <a:lnTo>
                    <a:pt x="5816" y="7032"/>
                  </a:lnTo>
                  <a:lnTo>
                    <a:pt x="5256" y="6692"/>
                  </a:lnTo>
                  <a:lnTo>
                    <a:pt x="5305" y="5305"/>
                  </a:lnTo>
                  <a:lnTo>
                    <a:pt x="5354" y="4672"/>
                  </a:lnTo>
                  <a:lnTo>
                    <a:pt x="5354" y="4356"/>
                  </a:lnTo>
                  <a:lnTo>
                    <a:pt x="5329" y="4039"/>
                  </a:lnTo>
                  <a:lnTo>
                    <a:pt x="5889" y="3699"/>
                  </a:lnTo>
                  <a:close/>
                  <a:moveTo>
                    <a:pt x="15817" y="3407"/>
                  </a:moveTo>
                  <a:lnTo>
                    <a:pt x="17252" y="4258"/>
                  </a:lnTo>
                  <a:lnTo>
                    <a:pt x="17374" y="4331"/>
                  </a:lnTo>
                  <a:lnTo>
                    <a:pt x="17350" y="4526"/>
                  </a:lnTo>
                  <a:lnTo>
                    <a:pt x="17325" y="4745"/>
                  </a:lnTo>
                  <a:lnTo>
                    <a:pt x="17325" y="5159"/>
                  </a:lnTo>
                  <a:lnTo>
                    <a:pt x="17301" y="5840"/>
                  </a:lnTo>
                  <a:lnTo>
                    <a:pt x="17325" y="6497"/>
                  </a:lnTo>
                  <a:lnTo>
                    <a:pt x="16668" y="6911"/>
                  </a:lnTo>
                  <a:lnTo>
                    <a:pt x="16693" y="6594"/>
                  </a:lnTo>
                  <a:lnTo>
                    <a:pt x="16693" y="6254"/>
                  </a:lnTo>
                  <a:lnTo>
                    <a:pt x="16693" y="5597"/>
                  </a:lnTo>
                  <a:lnTo>
                    <a:pt x="16717" y="5183"/>
                  </a:lnTo>
                  <a:lnTo>
                    <a:pt x="16741" y="4745"/>
                  </a:lnTo>
                  <a:lnTo>
                    <a:pt x="16741" y="4526"/>
                  </a:lnTo>
                  <a:lnTo>
                    <a:pt x="16717" y="4307"/>
                  </a:lnTo>
                  <a:lnTo>
                    <a:pt x="16693" y="4112"/>
                  </a:lnTo>
                  <a:lnTo>
                    <a:pt x="16620" y="3918"/>
                  </a:lnTo>
                  <a:lnTo>
                    <a:pt x="16595" y="3893"/>
                  </a:lnTo>
                  <a:lnTo>
                    <a:pt x="16571" y="3893"/>
                  </a:lnTo>
                  <a:lnTo>
                    <a:pt x="16498" y="4088"/>
                  </a:lnTo>
                  <a:lnTo>
                    <a:pt x="16474" y="4258"/>
                  </a:lnTo>
                  <a:lnTo>
                    <a:pt x="16449" y="4453"/>
                  </a:lnTo>
                  <a:lnTo>
                    <a:pt x="16425" y="4648"/>
                  </a:lnTo>
                  <a:lnTo>
                    <a:pt x="16449" y="5426"/>
                  </a:lnTo>
                  <a:lnTo>
                    <a:pt x="16425" y="6229"/>
                  </a:lnTo>
                  <a:lnTo>
                    <a:pt x="16425" y="6643"/>
                  </a:lnTo>
                  <a:lnTo>
                    <a:pt x="16474" y="7032"/>
                  </a:lnTo>
                  <a:lnTo>
                    <a:pt x="15963" y="7324"/>
                  </a:lnTo>
                  <a:lnTo>
                    <a:pt x="15914" y="5280"/>
                  </a:lnTo>
                  <a:lnTo>
                    <a:pt x="15914" y="4331"/>
                  </a:lnTo>
                  <a:lnTo>
                    <a:pt x="15890" y="3869"/>
                  </a:lnTo>
                  <a:lnTo>
                    <a:pt x="15817" y="3407"/>
                  </a:lnTo>
                  <a:close/>
                  <a:moveTo>
                    <a:pt x="6814" y="3139"/>
                  </a:moveTo>
                  <a:lnTo>
                    <a:pt x="6789" y="3382"/>
                  </a:lnTo>
                  <a:lnTo>
                    <a:pt x="6765" y="3650"/>
                  </a:lnTo>
                  <a:lnTo>
                    <a:pt x="6765" y="4137"/>
                  </a:lnTo>
                  <a:lnTo>
                    <a:pt x="6765" y="5134"/>
                  </a:lnTo>
                  <a:lnTo>
                    <a:pt x="6716" y="6351"/>
                  </a:lnTo>
                  <a:lnTo>
                    <a:pt x="6716" y="6959"/>
                  </a:lnTo>
                  <a:lnTo>
                    <a:pt x="6716" y="7543"/>
                  </a:lnTo>
                  <a:lnTo>
                    <a:pt x="6084" y="7203"/>
                  </a:lnTo>
                  <a:lnTo>
                    <a:pt x="6108" y="6740"/>
                  </a:lnTo>
                  <a:lnTo>
                    <a:pt x="6108" y="6302"/>
                  </a:lnTo>
                  <a:lnTo>
                    <a:pt x="6108" y="5402"/>
                  </a:lnTo>
                  <a:lnTo>
                    <a:pt x="6132" y="4502"/>
                  </a:lnTo>
                  <a:lnTo>
                    <a:pt x="6132" y="4039"/>
                  </a:lnTo>
                  <a:lnTo>
                    <a:pt x="6084" y="3577"/>
                  </a:lnTo>
                  <a:lnTo>
                    <a:pt x="6814" y="3139"/>
                  </a:lnTo>
                  <a:close/>
                  <a:moveTo>
                    <a:pt x="15087" y="2969"/>
                  </a:moveTo>
                  <a:lnTo>
                    <a:pt x="15695" y="3334"/>
                  </a:lnTo>
                  <a:lnTo>
                    <a:pt x="15671" y="3820"/>
                  </a:lnTo>
                  <a:lnTo>
                    <a:pt x="15646" y="4307"/>
                  </a:lnTo>
                  <a:lnTo>
                    <a:pt x="15695" y="5280"/>
                  </a:lnTo>
                  <a:lnTo>
                    <a:pt x="15768" y="7446"/>
                  </a:lnTo>
                  <a:lnTo>
                    <a:pt x="15695" y="7495"/>
                  </a:lnTo>
                  <a:lnTo>
                    <a:pt x="15111" y="7811"/>
                  </a:lnTo>
                  <a:lnTo>
                    <a:pt x="15135" y="7178"/>
                  </a:lnTo>
                  <a:lnTo>
                    <a:pt x="15135" y="6546"/>
                  </a:lnTo>
                  <a:lnTo>
                    <a:pt x="15135" y="5280"/>
                  </a:lnTo>
                  <a:lnTo>
                    <a:pt x="15135" y="3942"/>
                  </a:lnTo>
                  <a:lnTo>
                    <a:pt x="15135" y="3455"/>
                  </a:lnTo>
                  <a:lnTo>
                    <a:pt x="15111" y="3212"/>
                  </a:lnTo>
                  <a:lnTo>
                    <a:pt x="15087" y="2969"/>
                  </a:lnTo>
                  <a:close/>
                  <a:moveTo>
                    <a:pt x="7665" y="2628"/>
                  </a:moveTo>
                  <a:lnTo>
                    <a:pt x="7641" y="2871"/>
                  </a:lnTo>
                  <a:lnTo>
                    <a:pt x="7617" y="3115"/>
                  </a:lnTo>
                  <a:lnTo>
                    <a:pt x="7568" y="3577"/>
                  </a:lnTo>
                  <a:lnTo>
                    <a:pt x="7495" y="5110"/>
                  </a:lnTo>
                  <a:lnTo>
                    <a:pt x="7446" y="6497"/>
                  </a:lnTo>
                  <a:lnTo>
                    <a:pt x="7398" y="7908"/>
                  </a:lnTo>
                  <a:lnTo>
                    <a:pt x="6984" y="7689"/>
                  </a:lnTo>
                  <a:lnTo>
                    <a:pt x="7008" y="7105"/>
                  </a:lnTo>
                  <a:lnTo>
                    <a:pt x="7033" y="6497"/>
                  </a:lnTo>
                  <a:lnTo>
                    <a:pt x="7033" y="5329"/>
                  </a:lnTo>
                  <a:lnTo>
                    <a:pt x="7057" y="4769"/>
                  </a:lnTo>
                  <a:lnTo>
                    <a:pt x="7081" y="4185"/>
                  </a:lnTo>
                  <a:lnTo>
                    <a:pt x="7081" y="3601"/>
                  </a:lnTo>
                  <a:lnTo>
                    <a:pt x="7057" y="3309"/>
                  </a:lnTo>
                  <a:lnTo>
                    <a:pt x="7033" y="3017"/>
                  </a:lnTo>
                  <a:lnTo>
                    <a:pt x="7665" y="2628"/>
                  </a:lnTo>
                  <a:close/>
                  <a:moveTo>
                    <a:pt x="8517" y="2117"/>
                  </a:moveTo>
                  <a:lnTo>
                    <a:pt x="8468" y="2458"/>
                  </a:lnTo>
                  <a:lnTo>
                    <a:pt x="8395" y="2798"/>
                  </a:lnTo>
                  <a:lnTo>
                    <a:pt x="8322" y="3504"/>
                  </a:lnTo>
                  <a:lnTo>
                    <a:pt x="8274" y="4185"/>
                  </a:lnTo>
                  <a:lnTo>
                    <a:pt x="8225" y="4867"/>
                  </a:lnTo>
                  <a:lnTo>
                    <a:pt x="8152" y="5743"/>
                  </a:lnTo>
                  <a:lnTo>
                    <a:pt x="8079" y="6619"/>
                  </a:lnTo>
                  <a:lnTo>
                    <a:pt x="8030" y="6984"/>
                  </a:lnTo>
                  <a:lnTo>
                    <a:pt x="7982" y="7373"/>
                  </a:lnTo>
                  <a:lnTo>
                    <a:pt x="7860" y="8127"/>
                  </a:lnTo>
                  <a:lnTo>
                    <a:pt x="7617" y="8006"/>
                  </a:lnTo>
                  <a:lnTo>
                    <a:pt x="7763" y="5280"/>
                  </a:lnTo>
                  <a:lnTo>
                    <a:pt x="7811" y="3772"/>
                  </a:lnTo>
                  <a:lnTo>
                    <a:pt x="7836" y="3163"/>
                  </a:lnTo>
                  <a:lnTo>
                    <a:pt x="7836" y="2871"/>
                  </a:lnTo>
                  <a:lnTo>
                    <a:pt x="7787" y="2555"/>
                  </a:lnTo>
                  <a:lnTo>
                    <a:pt x="8517" y="2117"/>
                  </a:lnTo>
                  <a:close/>
                  <a:moveTo>
                    <a:pt x="14381" y="2531"/>
                  </a:moveTo>
                  <a:lnTo>
                    <a:pt x="14989" y="2896"/>
                  </a:lnTo>
                  <a:lnTo>
                    <a:pt x="14941" y="3163"/>
                  </a:lnTo>
                  <a:lnTo>
                    <a:pt x="14941" y="3431"/>
                  </a:lnTo>
                  <a:lnTo>
                    <a:pt x="14941" y="3942"/>
                  </a:lnTo>
                  <a:lnTo>
                    <a:pt x="14941" y="5280"/>
                  </a:lnTo>
                  <a:lnTo>
                    <a:pt x="14941" y="6594"/>
                  </a:lnTo>
                  <a:lnTo>
                    <a:pt x="14941" y="7251"/>
                  </a:lnTo>
                  <a:lnTo>
                    <a:pt x="14965" y="7908"/>
                  </a:lnTo>
                  <a:lnTo>
                    <a:pt x="14332" y="8249"/>
                  </a:lnTo>
                  <a:lnTo>
                    <a:pt x="14332" y="6838"/>
                  </a:lnTo>
                  <a:lnTo>
                    <a:pt x="14308" y="5426"/>
                  </a:lnTo>
                  <a:lnTo>
                    <a:pt x="14332" y="4721"/>
                  </a:lnTo>
                  <a:lnTo>
                    <a:pt x="14357" y="3991"/>
                  </a:lnTo>
                  <a:lnTo>
                    <a:pt x="14381" y="3261"/>
                  </a:lnTo>
                  <a:lnTo>
                    <a:pt x="14381" y="2531"/>
                  </a:lnTo>
                  <a:close/>
                  <a:moveTo>
                    <a:pt x="9393" y="1606"/>
                  </a:moveTo>
                  <a:lnTo>
                    <a:pt x="9344" y="1971"/>
                  </a:lnTo>
                  <a:lnTo>
                    <a:pt x="9320" y="2336"/>
                  </a:lnTo>
                  <a:lnTo>
                    <a:pt x="9296" y="3042"/>
                  </a:lnTo>
                  <a:lnTo>
                    <a:pt x="9150" y="4940"/>
                  </a:lnTo>
                  <a:lnTo>
                    <a:pt x="9004" y="6740"/>
                  </a:lnTo>
                  <a:lnTo>
                    <a:pt x="8931" y="7641"/>
                  </a:lnTo>
                  <a:lnTo>
                    <a:pt x="8833" y="8565"/>
                  </a:lnTo>
                  <a:lnTo>
                    <a:pt x="8055" y="8225"/>
                  </a:lnTo>
                  <a:lnTo>
                    <a:pt x="8128" y="7519"/>
                  </a:lnTo>
                  <a:lnTo>
                    <a:pt x="8176" y="6789"/>
                  </a:lnTo>
                  <a:lnTo>
                    <a:pt x="8201" y="6351"/>
                  </a:lnTo>
                  <a:lnTo>
                    <a:pt x="8274" y="5937"/>
                  </a:lnTo>
                  <a:lnTo>
                    <a:pt x="8347" y="5499"/>
                  </a:lnTo>
                  <a:lnTo>
                    <a:pt x="8420" y="5061"/>
                  </a:lnTo>
                  <a:lnTo>
                    <a:pt x="8590" y="3504"/>
                  </a:lnTo>
                  <a:lnTo>
                    <a:pt x="8687" y="2750"/>
                  </a:lnTo>
                  <a:lnTo>
                    <a:pt x="8736" y="2385"/>
                  </a:lnTo>
                  <a:lnTo>
                    <a:pt x="8736" y="1995"/>
                  </a:lnTo>
                  <a:lnTo>
                    <a:pt x="9077" y="1776"/>
                  </a:lnTo>
                  <a:lnTo>
                    <a:pt x="9393" y="1606"/>
                  </a:lnTo>
                  <a:close/>
                  <a:moveTo>
                    <a:pt x="10123" y="1192"/>
                  </a:moveTo>
                  <a:lnTo>
                    <a:pt x="10074" y="1387"/>
                  </a:lnTo>
                  <a:lnTo>
                    <a:pt x="10050" y="1557"/>
                  </a:lnTo>
                  <a:lnTo>
                    <a:pt x="10026" y="1947"/>
                  </a:lnTo>
                  <a:lnTo>
                    <a:pt x="9977" y="2701"/>
                  </a:lnTo>
                  <a:lnTo>
                    <a:pt x="9807" y="4794"/>
                  </a:lnTo>
                  <a:lnTo>
                    <a:pt x="9734" y="5840"/>
                  </a:lnTo>
                  <a:lnTo>
                    <a:pt x="9685" y="6886"/>
                  </a:lnTo>
                  <a:lnTo>
                    <a:pt x="9661" y="7373"/>
                  </a:lnTo>
                  <a:lnTo>
                    <a:pt x="9612" y="7860"/>
                  </a:lnTo>
                  <a:lnTo>
                    <a:pt x="9563" y="8371"/>
                  </a:lnTo>
                  <a:lnTo>
                    <a:pt x="9539" y="8857"/>
                  </a:lnTo>
                  <a:lnTo>
                    <a:pt x="9028" y="8638"/>
                  </a:lnTo>
                  <a:lnTo>
                    <a:pt x="9271" y="6886"/>
                  </a:lnTo>
                  <a:lnTo>
                    <a:pt x="9369" y="6010"/>
                  </a:lnTo>
                  <a:lnTo>
                    <a:pt x="9442" y="5110"/>
                  </a:lnTo>
                  <a:lnTo>
                    <a:pt x="9563" y="3236"/>
                  </a:lnTo>
                  <a:lnTo>
                    <a:pt x="9636" y="2360"/>
                  </a:lnTo>
                  <a:lnTo>
                    <a:pt x="9636" y="1922"/>
                  </a:lnTo>
                  <a:lnTo>
                    <a:pt x="9612" y="1484"/>
                  </a:lnTo>
                  <a:lnTo>
                    <a:pt x="10123" y="1192"/>
                  </a:lnTo>
                  <a:close/>
                  <a:moveTo>
                    <a:pt x="12751" y="1557"/>
                  </a:moveTo>
                  <a:lnTo>
                    <a:pt x="12945" y="1655"/>
                  </a:lnTo>
                  <a:lnTo>
                    <a:pt x="13408" y="1947"/>
                  </a:lnTo>
                  <a:lnTo>
                    <a:pt x="13335" y="2093"/>
                  </a:lnTo>
                  <a:lnTo>
                    <a:pt x="13310" y="2239"/>
                  </a:lnTo>
                  <a:lnTo>
                    <a:pt x="13286" y="2555"/>
                  </a:lnTo>
                  <a:lnTo>
                    <a:pt x="13286" y="3212"/>
                  </a:lnTo>
                  <a:lnTo>
                    <a:pt x="13286" y="4940"/>
                  </a:lnTo>
                  <a:lnTo>
                    <a:pt x="13286" y="5791"/>
                  </a:lnTo>
                  <a:lnTo>
                    <a:pt x="13335" y="6667"/>
                  </a:lnTo>
                  <a:lnTo>
                    <a:pt x="13383" y="7519"/>
                  </a:lnTo>
                  <a:lnTo>
                    <a:pt x="13505" y="8371"/>
                  </a:lnTo>
                  <a:lnTo>
                    <a:pt x="13505" y="8395"/>
                  </a:lnTo>
                  <a:lnTo>
                    <a:pt x="13554" y="8395"/>
                  </a:lnTo>
                  <a:lnTo>
                    <a:pt x="13554" y="8371"/>
                  </a:lnTo>
                  <a:lnTo>
                    <a:pt x="13602" y="7519"/>
                  </a:lnTo>
                  <a:lnTo>
                    <a:pt x="13602" y="6643"/>
                  </a:lnTo>
                  <a:lnTo>
                    <a:pt x="13602" y="4940"/>
                  </a:lnTo>
                  <a:lnTo>
                    <a:pt x="13602" y="3212"/>
                  </a:lnTo>
                  <a:lnTo>
                    <a:pt x="13651" y="2628"/>
                  </a:lnTo>
                  <a:lnTo>
                    <a:pt x="13651" y="2336"/>
                  </a:lnTo>
                  <a:lnTo>
                    <a:pt x="13627" y="2190"/>
                  </a:lnTo>
                  <a:lnTo>
                    <a:pt x="13602" y="2068"/>
                  </a:lnTo>
                  <a:lnTo>
                    <a:pt x="14235" y="2458"/>
                  </a:lnTo>
                  <a:lnTo>
                    <a:pt x="14162" y="3139"/>
                  </a:lnTo>
                  <a:lnTo>
                    <a:pt x="14113" y="3845"/>
                  </a:lnTo>
                  <a:lnTo>
                    <a:pt x="14089" y="5232"/>
                  </a:lnTo>
                  <a:lnTo>
                    <a:pt x="14065" y="6789"/>
                  </a:lnTo>
                  <a:lnTo>
                    <a:pt x="14089" y="7568"/>
                  </a:lnTo>
                  <a:lnTo>
                    <a:pt x="14113" y="8346"/>
                  </a:lnTo>
                  <a:lnTo>
                    <a:pt x="14113" y="8371"/>
                  </a:lnTo>
                  <a:lnTo>
                    <a:pt x="13627" y="8638"/>
                  </a:lnTo>
                  <a:lnTo>
                    <a:pt x="12945" y="9003"/>
                  </a:lnTo>
                  <a:lnTo>
                    <a:pt x="12945" y="9003"/>
                  </a:lnTo>
                  <a:lnTo>
                    <a:pt x="12970" y="7203"/>
                  </a:lnTo>
                  <a:lnTo>
                    <a:pt x="12970" y="5426"/>
                  </a:lnTo>
                  <a:lnTo>
                    <a:pt x="12945" y="4356"/>
                  </a:lnTo>
                  <a:lnTo>
                    <a:pt x="12897" y="3309"/>
                  </a:lnTo>
                  <a:lnTo>
                    <a:pt x="12872" y="2433"/>
                  </a:lnTo>
                  <a:lnTo>
                    <a:pt x="12824" y="1995"/>
                  </a:lnTo>
                  <a:lnTo>
                    <a:pt x="12751" y="1557"/>
                  </a:lnTo>
                  <a:close/>
                  <a:moveTo>
                    <a:pt x="10780" y="803"/>
                  </a:moveTo>
                  <a:lnTo>
                    <a:pt x="10731" y="1241"/>
                  </a:lnTo>
                  <a:lnTo>
                    <a:pt x="10731" y="1679"/>
                  </a:lnTo>
                  <a:lnTo>
                    <a:pt x="10731" y="2555"/>
                  </a:lnTo>
                  <a:lnTo>
                    <a:pt x="10682" y="5037"/>
                  </a:lnTo>
                  <a:lnTo>
                    <a:pt x="10585" y="9246"/>
                  </a:lnTo>
                  <a:lnTo>
                    <a:pt x="9782" y="8930"/>
                  </a:lnTo>
                  <a:lnTo>
                    <a:pt x="9831" y="8517"/>
                  </a:lnTo>
                  <a:lnTo>
                    <a:pt x="9855" y="8103"/>
                  </a:lnTo>
                  <a:lnTo>
                    <a:pt x="9904" y="7276"/>
                  </a:lnTo>
                  <a:lnTo>
                    <a:pt x="10001" y="6229"/>
                  </a:lnTo>
                  <a:lnTo>
                    <a:pt x="10074" y="5183"/>
                  </a:lnTo>
                  <a:lnTo>
                    <a:pt x="10196" y="3090"/>
                  </a:lnTo>
                  <a:lnTo>
                    <a:pt x="10269" y="1947"/>
                  </a:lnTo>
                  <a:lnTo>
                    <a:pt x="10293" y="1533"/>
                  </a:lnTo>
                  <a:lnTo>
                    <a:pt x="10293" y="1314"/>
                  </a:lnTo>
                  <a:lnTo>
                    <a:pt x="10269" y="1119"/>
                  </a:lnTo>
                  <a:lnTo>
                    <a:pt x="10780" y="803"/>
                  </a:lnTo>
                  <a:close/>
                  <a:moveTo>
                    <a:pt x="11996" y="1095"/>
                  </a:moveTo>
                  <a:lnTo>
                    <a:pt x="12653" y="1484"/>
                  </a:lnTo>
                  <a:lnTo>
                    <a:pt x="12605" y="1922"/>
                  </a:lnTo>
                  <a:lnTo>
                    <a:pt x="12605" y="2385"/>
                  </a:lnTo>
                  <a:lnTo>
                    <a:pt x="12629" y="3309"/>
                  </a:lnTo>
                  <a:lnTo>
                    <a:pt x="12678" y="5426"/>
                  </a:lnTo>
                  <a:lnTo>
                    <a:pt x="12726" y="7276"/>
                  </a:lnTo>
                  <a:lnTo>
                    <a:pt x="12751" y="9125"/>
                  </a:lnTo>
                  <a:lnTo>
                    <a:pt x="11996" y="9514"/>
                  </a:lnTo>
                  <a:lnTo>
                    <a:pt x="12094" y="8444"/>
                  </a:lnTo>
                  <a:lnTo>
                    <a:pt x="12142" y="7349"/>
                  </a:lnTo>
                  <a:lnTo>
                    <a:pt x="12167" y="6278"/>
                  </a:lnTo>
                  <a:lnTo>
                    <a:pt x="12142" y="5183"/>
                  </a:lnTo>
                  <a:lnTo>
                    <a:pt x="12094" y="2920"/>
                  </a:lnTo>
                  <a:lnTo>
                    <a:pt x="12118" y="2458"/>
                  </a:lnTo>
                  <a:lnTo>
                    <a:pt x="12118" y="1995"/>
                  </a:lnTo>
                  <a:lnTo>
                    <a:pt x="12118" y="1752"/>
                  </a:lnTo>
                  <a:lnTo>
                    <a:pt x="12118" y="1533"/>
                  </a:lnTo>
                  <a:lnTo>
                    <a:pt x="12069" y="1314"/>
                  </a:lnTo>
                  <a:lnTo>
                    <a:pt x="11996" y="1095"/>
                  </a:lnTo>
                  <a:close/>
                  <a:moveTo>
                    <a:pt x="11291" y="609"/>
                  </a:moveTo>
                  <a:lnTo>
                    <a:pt x="11583" y="828"/>
                  </a:lnTo>
                  <a:lnTo>
                    <a:pt x="11923" y="1046"/>
                  </a:lnTo>
                  <a:lnTo>
                    <a:pt x="11850" y="1241"/>
                  </a:lnTo>
                  <a:lnTo>
                    <a:pt x="11826" y="1484"/>
                  </a:lnTo>
                  <a:lnTo>
                    <a:pt x="11802" y="1728"/>
                  </a:lnTo>
                  <a:lnTo>
                    <a:pt x="11826" y="1971"/>
                  </a:lnTo>
                  <a:lnTo>
                    <a:pt x="11899" y="2920"/>
                  </a:lnTo>
                  <a:lnTo>
                    <a:pt x="11899" y="3480"/>
                  </a:lnTo>
                  <a:lnTo>
                    <a:pt x="11899" y="4064"/>
                  </a:lnTo>
                  <a:lnTo>
                    <a:pt x="11875" y="5183"/>
                  </a:lnTo>
                  <a:lnTo>
                    <a:pt x="11777" y="7373"/>
                  </a:lnTo>
                  <a:lnTo>
                    <a:pt x="11753" y="8468"/>
                  </a:lnTo>
                  <a:lnTo>
                    <a:pt x="11729" y="9563"/>
                  </a:lnTo>
                  <a:lnTo>
                    <a:pt x="11753" y="9611"/>
                  </a:lnTo>
                  <a:lnTo>
                    <a:pt x="11753" y="9636"/>
                  </a:lnTo>
                  <a:lnTo>
                    <a:pt x="11704" y="9611"/>
                  </a:lnTo>
                  <a:lnTo>
                    <a:pt x="11193" y="9441"/>
                  </a:lnTo>
                  <a:lnTo>
                    <a:pt x="11266" y="5232"/>
                  </a:lnTo>
                  <a:lnTo>
                    <a:pt x="11315" y="2750"/>
                  </a:lnTo>
                  <a:lnTo>
                    <a:pt x="11364" y="1679"/>
                  </a:lnTo>
                  <a:lnTo>
                    <a:pt x="11364" y="1144"/>
                  </a:lnTo>
                  <a:lnTo>
                    <a:pt x="11339" y="876"/>
                  </a:lnTo>
                  <a:lnTo>
                    <a:pt x="11291" y="609"/>
                  </a:lnTo>
                  <a:close/>
                  <a:moveTo>
                    <a:pt x="2604" y="5475"/>
                  </a:moveTo>
                  <a:lnTo>
                    <a:pt x="2701" y="5621"/>
                  </a:lnTo>
                  <a:lnTo>
                    <a:pt x="2823" y="5743"/>
                  </a:lnTo>
                  <a:lnTo>
                    <a:pt x="3091" y="5937"/>
                  </a:lnTo>
                  <a:lnTo>
                    <a:pt x="3577" y="6327"/>
                  </a:lnTo>
                  <a:lnTo>
                    <a:pt x="4113" y="6692"/>
                  </a:lnTo>
                  <a:lnTo>
                    <a:pt x="4672" y="7057"/>
                  </a:lnTo>
                  <a:lnTo>
                    <a:pt x="5256" y="7422"/>
                  </a:lnTo>
                  <a:lnTo>
                    <a:pt x="5840" y="7762"/>
                  </a:lnTo>
                  <a:lnTo>
                    <a:pt x="6424" y="8103"/>
                  </a:lnTo>
                  <a:lnTo>
                    <a:pt x="7422" y="8614"/>
                  </a:lnTo>
                  <a:lnTo>
                    <a:pt x="8468" y="9100"/>
                  </a:lnTo>
                  <a:lnTo>
                    <a:pt x="9515" y="9538"/>
                  </a:lnTo>
                  <a:lnTo>
                    <a:pt x="10561" y="9928"/>
                  </a:lnTo>
                  <a:lnTo>
                    <a:pt x="10561" y="10001"/>
                  </a:lnTo>
                  <a:lnTo>
                    <a:pt x="10585" y="10074"/>
                  </a:lnTo>
                  <a:lnTo>
                    <a:pt x="10609" y="10147"/>
                  </a:lnTo>
                  <a:lnTo>
                    <a:pt x="10634" y="10195"/>
                  </a:lnTo>
                  <a:lnTo>
                    <a:pt x="10682" y="10244"/>
                  </a:lnTo>
                  <a:lnTo>
                    <a:pt x="10536" y="10414"/>
                  </a:lnTo>
                  <a:lnTo>
                    <a:pt x="10390" y="10609"/>
                  </a:lnTo>
                  <a:lnTo>
                    <a:pt x="10245" y="10804"/>
                  </a:lnTo>
                  <a:lnTo>
                    <a:pt x="10123" y="11047"/>
                  </a:lnTo>
                  <a:lnTo>
                    <a:pt x="9928" y="11485"/>
                  </a:lnTo>
                  <a:lnTo>
                    <a:pt x="9734" y="11899"/>
                  </a:lnTo>
                  <a:lnTo>
                    <a:pt x="9223" y="12921"/>
                  </a:lnTo>
                  <a:lnTo>
                    <a:pt x="8979" y="13456"/>
                  </a:lnTo>
                  <a:lnTo>
                    <a:pt x="8785" y="13991"/>
                  </a:lnTo>
                  <a:lnTo>
                    <a:pt x="8420" y="13821"/>
                  </a:lnTo>
                  <a:lnTo>
                    <a:pt x="8055" y="13626"/>
                  </a:lnTo>
                  <a:lnTo>
                    <a:pt x="7787" y="13456"/>
                  </a:lnTo>
                  <a:lnTo>
                    <a:pt x="7519" y="13286"/>
                  </a:lnTo>
                  <a:lnTo>
                    <a:pt x="7008" y="12921"/>
                  </a:lnTo>
                  <a:lnTo>
                    <a:pt x="5889" y="12191"/>
                  </a:lnTo>
                  <a:lnTo>
                    <a:pt x="4770" y="11412"/>
                  </a:lnTo>
                  <a:lnTo>
                    <a:pt x="4210" y="11047"/>
                  </a:lnTo>
                  <a:lnTo>
                    <a:pt x="3650" y="10706"/>
                  </a:lnTo>
                  <a:lnTo>
                    <a:pt x="3091" y="10366"/>
                  </a:lnTo>
                  <a:lnTo>
                    <a:pt x="2482" y="10049"/>
                  </a:lnTo>
                  <a:lnTo>
                    <a:pt x="2069" y="9830"/>
                  </a:lnTo>
                  <a:lnTo>
                    <a:pt x="1631" y="9636"/>
                  </a:lnTo>
                  <a:lnTo>
                    <a:pt x="1169" y="9441"/>
                  </a:lnTo>
                  <a:lnTo>
                    <a:pt x="706" y="9295"/>
                  </a:lnTo>
                  <a:lnTo>
                    <a:pt x="1217" y="8322"/>
                  </a:lnTo>
                  <a:lnTo>
                    <a:pt x="1704" y="7324"/>
                  </a:lnTo>
                  <a:lnTo>
                    <a:pt x="2312" y="6132"/>
                  </a:lnTo>
                  <a:lnTo>
                    <a:pt x="2482" y="5816"/>
                  </a:lnTo>
                  <a:lnTo>
                    <a:pt x="2555" y="5645"/>
                  </a:lnTo>
                  <a:lnTo>
                    <a:pt x="2604" y="5475"/>
                  </a:lnTo>
                  <a:close/>
                  <a:moveTo>
                    <a:pt x="19734" y="5597"/>
                  </a:moveTo>
                  <a:lnTo>
                    <a:pt x="19831" y="5840"/>
                  </a:lnTo>
                  <a:lnTo>
                    <a:pt x="19929" y="6083"/>
                  </a:lnTo>
                  <a:lnTo>
                    <a:pt x="20172" y="6546"/>
                  </a:lnTo>
                  <a:lnTo>
                    <a:pt x="20707" y="7470"/>
                  </a:lnTo>
                  <a:lnTo>
                    <a:pt x="20975" y="7933"/>
                  </a:lnTo>
                  <a:lnTo>
                    <a:pt x="21267" y="8395"/>
                  </a:lnTo>
                  <a:lnTo>
                    <a:pt x="21875" y="9295"/>
                  </a:lnTo>
                  <a:lnTo>
                    <a:pt x="20756" y="9757"/>
                  </a:lnTo>
                  <a:lnTo>
                    <a:pt x="19661" y="10244"/>
                  </a:lnTo>
                  <a:lnTo>
                    <a:pt x="18566" y="10779"/>
                  </a:lnTo>
                  <a:lnTo>
                    <a:pt x="17496" y="11339"/>
                  </a:lnTo>
                  <a:lnTo>
                    <a:pt x="16328" y="11972"/>
                  </a:lnTo>
                  <a:lnTo>
                    <a:pt x="15208" y="12653"/>
                  </a:lnTo>
                  <a:lnTo>
                    <a:pt x="14722" y="12945"/>
                  </a:lnTo>
                  <a:lnTo>
                    <a:pt x="14211" y="13261"/>
                  </a:lnTo>
                  <a:lnTo>
                    <a:pt x="13967" y="13432"/>
                  </a:lnTo>
                  <a:lnTo>
                    <a:pt x="13724" y="13602"/>
                  </a:lnTo>
                  <a:lnTo>
                    <a:pt x="13505" y="13821"/>
                  </a:lnTo>
                  <a:lnTo>
                    <a:pt x="13310" y="14016"/>
                  </a:lnTo>
                  <a:lnTo>
                    <a:pt x="13140" y="13675"/>
                  </a:lnTo>
                  <a:lnTo>
                    <a:pt x="12970" y="13334"/>
                  </a:lnTo>
                  <a:lnTo>
                    <a:pt x="12702" y="12799"/>
                  </a:lnTo>
                  <a:lnTo>
                    <a:pt x="12434" y="12239"/>
                  </a:lnTo>
                  <a:lnTo>
                    <a:pt x="11948" y="10998"/>
                  </a:lnTo>
                  <a:lnTo>
                    <a:pt x="11777" y="10609"/>
                  </a:lnTo>
                  <a:lnTo>
                    <a:pt x="11704" y="10414"/>
                  </a:lnTo>
                  <a:lnTo>
                    <a:pt x="11607" y="10244"/>
                  </a:lnTo>
                  <a:lnTo>
                    <a:pt x="11704" y="10220"/>
                  </a:lnTo>
                  <a:lnTo>
                    <a:pt x="11802" y="10171"/>
                  </a:lnTo>
                  <a:lnTo>
                    <a:pt x="11850" y="10098"/>
                  </a:lnTo>
                  <a:lnTo>
                    <a:pt x="11899" y="10001"/>
                  </a:lnTo>
                  <a:lnTo>
                    <a:pt x="12337" y="9830"/>
                  </a:lnTo>
                  <a:lnTo>
                    <a:pt x="12751" y="9660"/>
                  </a:lnTo>
                  <a:lnTo>
                    <a:pt x="12775" y="9684"/>
                  </a:lnTo>
                  <a:lnTo>
                    <a:pt x="12799" y="9709"/>
                  </a:lnTo>
                  <a:lnTo>
                    <a:pt x="12848" y="9733"/>
                  </a:lnTo>
                  <a:lnTo>
                    <a:pt x="12921" y="9709"/>
                  </a:lnTo>
                  <a:lnTo>
                    <a:pt x="12945" y="9684"/>
                  </a:lnTo>
                  <a:lnTo>
                    <a:pt x="12945" y="9636"/>
                  </a:lnTo>
                  <a:lnTo>
                    <a:pt x="12945" y="9563"/>
                  </a:lnTo>
                  <a:lnTo>
                    <a:pt x="13675" y="9198"/>
                  </a:lnTo>
                  <a:lnTo>
                    <a:pt x="14405" y="8809"/>
                  </a:lnTo>
                  <a:lnTo>
                    <a:pt x="15792" y="8006"/>
                  </a:lnTo>
                  <a:lnTo>
                    <a:pt x="16790" y="7422"/>
                  </a:lnTo>
                  <a:lnTo>
                    <a:pt x="17788" y="6838"/>
                  </a:lnTo>
                  <a:lnTo>
                    <a:pt x="18761" y="6229"/>
                  </a:lnTo>
                  <a:lnTo>
                    <a:pt x="19734" y="5597"/>
                  </a:lnTo>
                  <a:close/>
                  <a:moveTo>
                    <a:pt x="19637" y="10950"/>
                  </a:moveTo>
                  <a:lnTo>
                    <a:pt x="19637" y="10974"/>
                  </a:lnTo>
                  <a:lnTo>
                    <a:pt x="19612" y="11461"/>
                  </a:lnTo>
                  <a:lnTo>
                    <a:pt x="19612" y="11947"/>
                  </a:lnTo>
                  <a:lnTo>
                    <a:pt x="19637" y="12921"/>
                  </a:lnTo>
                  <a:lnTo>
                    <a:pt x="19734" y="14892"/>
                  </a:lnTo>
                  <a:lnTo>
                    <a:pt x="19272" y="15111"/>
                  </a:lnTo>
                  <a:lnTo>
                    <a:pt x="18834" y="15378"/>
                  </a:lnTo>
                  <a:lnTo>
                    <a:pt x="17958" y="15938"/>
                  </a:lnTo>
                  <a:lnTo>
                    <a:pt x="16814" y="16619"/>
                  </a:lnTo>
                  <a:lnTo>
                    <a:pt x="15646" y="17300"/>
                  </a:lnTo>
                  <a:lnTo>
                    <a:pt x="13335" y="18663"/>
                  </a:lnTo>
                  <a:lnTo>
                    <a:pt x="12167" y="19344"/>
                  </a:lnTo>
                  <a:lnTo>
                    <a:pt x="11923" y="19490"/>
                  </a:lnTo>
                  <a:lnTo>
                    <a:pt x="11680" y="19661"/>
                  </a:lnTo>
                  <a:lnTo>
                    <a:pt x="11558" y="15013"/>
                  </a:lnTo>
                  <a:lnTo>
                    <a:pt x="11485" y="12507"/>
                  </a:lnTo>
                  <a:lnTo>
                    <a:pt x="11461" y="11388"/>
                  </a:lnTo>
                  <a:lnTo>
                    <a:pt x="11704" y="11947"/>
                  </a:lnTo>
                  <a:lnTo>
                    <a:pt x="11923" y="12458"/>
                  </a:lnTo>
                  <a:lnTo>
                    <a:pt x="12142" y="12994"/>
                  </a:lnTo>
                  <a:lnTo>
                    <a:pt x="12386" y="13578"/>
                  </a:lnTo>
                  <a:lnTo>
                    <a:pt x="12507" y="13870"/>
                  </a:lnTo>
                  <a:lnTo>
                    <a:pt x="12678" y="14137"/>
                  </a:lnTo>
                  <a:lnTo>
                    <a:pt x="12848" y="14381"/>
                  </a:lnTo>
                  <a:lnTo>
                    <a:pt x="13018" y="14600"/>
                  </a:lnTo>
                  <a:lnTo>
                    <a:pt x="13091" y="14648"/>
                  </a:lnTo>
                  <a:lnTo>
                    <a:pt x="13164" y="14673"/>
                  </a:lnTo>
                  <a:lnTo>
                    <a:pt x="13262" y="14673"/>
                  </a:lnTo>
                  <a:lnTo>
                    <a:pt x="13335" y="14624"/>
                  </a:lnTo>
                  <a:lnTo>
                    <a:pt x="13383" y="14575"/>
                  </a:lnTo>
                  <a:lnTo>
                    <a:pt x="13432" y="14527"/>
                  </a:lnTo>
                  <a:lnTo>
                    <a:pt x="13456" y="14429"/>
                  </a:lnTo>
                  <a:lnTo>
                    <a:pt x="13456" y="14356"/>
                  </a:lnTo>
                  <a:lnTo>
                    <a:pt x="13432" y="14308"/>
                  </a:lnTo>
                  <a:lnTo>
                    <a:pt x="13675" y="14210"/>
                  </a:lnTo>
                  <a:lnTo>
                    <a:pt x="13943" y="14113"/>
                  </a:lnTo>
                  <a:lnTo>
                    <a:pt x="14186" y="13991"/>
                  </a:lnTo>
                  <a:lnTo>
                    <a:pt x="14430" y="13845"/>
                  </a:lnTo>
                  <a:lnTo>
                    <a:pt x="14892" y="13529"/>
                  </a:lnTo>
                  <a:lnTo>
                    <a:pt x="15330" y="13237"/>
                  </a:lnTo>
                  <a:lnTo>
                    <a:pt x="16498" y="12580"/>
                  </a:lnTo>
                  <a:lnTo>
                    <a:pt x="17642" y="11923"/>
                  </a:lnTo>
                  <a:lnTo>
                    <a:pt x="18639" y="11412"/>
                  </a:lnTo>
                  <a:lnTo>
                    <a:pt x="19637" y="10950"/>
                  </a:lnTo>
                  <a:close/>
                  <a:moveTo>
                    <a:pt x="2653" y="10755"/>
                  </a:moveTo>
                  <a:lnTo>
                    <a:pt x="3139" y="11047"/>
                  </a:lnTo>
                  <a:lnTo>
                    <a:pt x="3650" y="11363"/>
                  </a:lnTo>
                  <a:lnTo>
                    <a:pt x="4624" y="11996"/>
                  </a:lnTo>
                  <a:lnTo>
                    <a:pt x="5670" y="12702"/>
                  </a:lnTo>
                  <a:lnTo>
                    <a:pt x="6741" y="13359"/>
                  </a:lnTo>
                  <a:lnTo>
                    <a:pt x="7033" y="13529"/>
                  </a:lnTo>
                  <a:lnTo>
                    <a:pt x="7300" y="13675"/>
                  </a:lnTo>
                  <a:lnTo>
                    <a:pt x="7860" y="13967"/>
                  </a:lnTo>
                  <a:lnTo>
                    <a:pt x="8274" y="14186"/>
                  </a:lnTo>
                  <a:lnTo>
                    <a:pt x="8712" y="14381"/>
                  </a:lnTo>
                  <a:lnTo>
                    <a:pt x="8736" y="14454"/>
                  </a:lnTo>
                  <a:lnTo>
                    <a:pt x="8785" y="14502"/>
                  </a:lnTo>
                  <a:lnTo>
                    <a:pt x="8833" y="14551"/>
                  </a:lnTo>
                  <a:lnTo>
                    <a:pt x="8906" y="14575"/>
                  </a:lnTo>
                  <a:lnTo>
                    <a:pt x="8979" y="14600"/>
                  </a:lnTo>
                  <a:lnTo>
                    <a:pt x="9052" y="14575"/>
                  </a:lnTo>
                  <a:lnTo>
                    <a:pt x="9101" y="14551"/>
                  </a:lnTo>
                  <a:lnTo>
                    <a:pt x="9174" y="14478"/>
                  </a:lnTo>
                  <a:lnTo>
                    <a:pt x="9223" y="14429"/>
                  </a:lnTo>
                  <a:lnTo>
                    <a:pt x="9223" y="14356"/>
                  </a:lnTo>
                  <a:lnTo>
                    <a:pt x="9490" y="13821"/>
                  </a:lnTo>
                  <a:lnTo>
                    <a:pt x="9734" y="13286"/>
                  </a:lnTo>
                  <a:lnTo>
                    <a:pt x="9977" y="12726"/>
                  </a:lnTo>
                  <a:lnTo>
                    <a:pt x="10220" y="12166"/>
                  </a:lnTo>
                  <a:lnTo>
                    <a:pt x="10780" y="11047"/>
                  </a:lnTo>
                  <a:lnTo>
                    <a:pt x="10877" y="10828"/>
                  </a:lnTo>
                  <a:lnTo>
                    <a:pt x="10901" y="11582"/>
                  </a:lnTo>
                  <a:lnTo>
                    <a:pt x="10926" y="12312"/>
                  </a:lnTo>
                  <a:lnTo>
                    <a:pt x="10999" y="15013"/>
                  </a:lnTo>
                  <a:lnTo>
                    <a:pt x="11120" y="19807"/>
                  </a:lnTo>
                  <a:lnTo>
                    <a:pt x="11120" y="19807"/>
                  </a:lnTo>
                  <a:lnTo>
                    <a:pt x="9004" y="18687"/>
                  </a:lnTo>
                  <a:lnTo>
                    <a:pt x="6887" y="17568"/>
                  </a:lnTo>
                  <a:lnTo>
                    <a:pt x="4672" y="16400"/>
                  </a:lnTo>
                  <a:lnTo>
                    <a:pt x="3456" y="15768"/>
                  </a:lnTo>
                  <a:lnTo>
                    <a:pt x="3115" y="15597"/>
                  </a:lnTo>
                  <a:lnTo>
                    <a:pt x="2945" y="15524"/>
                  </a:lnTo>
                  <a:lnTo>
                    <a:pt x="2750" y="15451"/>
                  </a:lnTo>
                  <a:lnTo>
                    <a:pt x="2774" y="15159"/>
                  </a:lnTo>
                  <a:lnTo>
                    <a:pt x="2774" y="14867"/>
                  </a:lnTo>
                  <a:lnTo>
                    <a:pt x="2750" y="14283"/>
                  </a:lnTo>
                  <a:lnTo>
                    <a:pt x="2701" y="13675"/>
                  </a:lnTo>
                  <a:lnTo>
                    <a:pt x="2653" y="13091"/>
                  </a:lnTo>
                  <a:lnTo>
                    <a:pt x="2677" y="12507"/>
                  </a:lnTo>
                  <a:lnTo>
                    <a:pt x="2677" y="11923"/>
                  </a:lnTo>
                  <a:lnTo>
                    <a:pt x="2677" y="11339"/>
                  </a:lnTo>
                  <a:lnTo>
                    <a:pt x="2677" y="11047"/>
                  </a:lnTo>
                  <a:lnTo>
                    <a:pt x="2653" y="10755"/>
                  </a:lnTo>
                  <a:close/>
                  <a:moveTo>
                    <a:pt x="11145" y="0"/>
                  </a:moveTo>
                  <a:lnTo>
                    <a:pt x="11047" y="25"/>
                  </a:lnTo>
                  <a:lnTo>
                    <a:pt x="10780" y="122"/>
                  </a:lnTo>
                  <a:lnTo>
                    <a:pt x="10512" y="268"/>
                  </a:lnTo>
                  <a:lnTo>
                    <a:pt x="9977" y="560"/>
                  </a:lnTo>
                  <a:lnTo>
                    <a:pt x="8979" y="1192"/>
                  </a:lnTo>
                  <a:lnTo>
                    <a:pt x="6643" y="2604"/>
                  </a:lnTo>
                  <a:lnTo>
                    <a:pt x="4478" y="3893"/>
                  </a:lnTo>
                  <a:lnTo>
                    <a:pt x="3310" y="4599"/>
                  </a:lnTo>
                  <a:lnTo>
                    <a:pt x="2920" y="4818"/>
                  </a:lnTo>
                  <a:lnTo>
                    <a:pt x="2750" y="4940"/>
                  </a:lnTo>
                  <a:lnTo>
                    <a:pt x="2604" y="5110"/>
                  </a:lnTo>
                  <a:lnTo>
                    <a:pt x="2555" y="5086"/>
                  </a:lnTo>
                  <a:lnTo>
                    <a:pt x="2507" y="5086"/>
                  </a:lnTo>
                  <a:lnTo>
                    <a:pt x="2337" y="5207"/>
                  </a:lnTo>
                  <a:lnTo>
                    <a:pt x="2191" y="5353"/>
                  </a:lnTo>
                  <a:lnTo>
                    <a:pt x="2093" y="5548"/>
                  </a:lnTo>
                  <a:lnTo>
                    <a:pt x="1996" y="5718"/>
                  </a:lnTo>
                  <a:lnTo>
                    <a:pt x="1680" y="6327"/>
                  </a:lnTo>
                  <a:lnTo>
                    <a:pt x="1363" y="6911"/>
                  </a:lnTo>
                  <a:lnTo>
                    <a:pt x="779" y="8054"/>
                  </a:lnTo>
                  <a:lnTo>
                    <a:pt x="195" y="9222"/>
                  </a:lnTo>
                  <a:lnTo>
                    <a:pt x="122" y="9222"/>
                  </a:lnTo>
                  <a:lnTo>
                    <a:pt x="74" y="9271"/>
                  </a:lnTo>
                  <a:lnTo>
                    <a:pt x="25" y="9319"/>
                  </a:lnTo>
                  <a:lnTo>
                    <a:pt x="1" y="9368"/>
                  </a:lnTo>
                  <a:lnTo>
                    <a:pt x="1" y="9417"/>
                  </a:lnTo>
                  <a:lnTo>
                    <a:pt x="25" y="9490"/>
                  </a:lnTo>
                  <a:lnTo>
                    <a:pt x="49" y="9538"/>
                  </a:lnTo>
                  <a:lnTo>
                    <a:pt x="98" y="9587"/>
                  </a:lnTo>
                  <a:lnTo>
                    <a:pt x="633" y="9855"/>
                  </a:lnTo>
                  <a:lnTo>
                    <a:pt x="1193" y="10098"/>
                  </a:lnTo>
                  <a:lnTo>
                    <a:pt x="1753" y="10317"/>
                  </a:lnTo>
                  <a:lnTo>
                    <a:pt x="2312" y="10585"/>
                  </a:lnTo>
                  <a:lnTo>
                    <a:pt x="2288" y="10585"/>
                  </a:lnTo>
                  <a:lnTo>
                    <a:pt x="2215" y="10877"/>
                  </a:lnTo>
                  <a:lnTo>
                    <a:pt x="2166" y="11193"/>
                  </a:lnTo>
                  <a:lnTo>
                    <a:pt x="2142" y="11509"/>
                  </a:lnTo>
                  <a:lnTo>
                    <a:pt x="2118" y="11826"/>
                  </a:lnTo>
                  <a:lnTo>
                    <a:pt x="2118" y="12483"/>
                  </a:lnTo>
                  <a:lnTo>
                    <a:pt x="2142" y="13091"/>
                  </a:lnTo>
                  <a:lnTo>
                    <a:pt x="2118" y="13724"/>
                  </a:lnTo>
                  <a:lnTo>
                    <a:pt x="2142" y="14356"/>
                  </a:lnTo>
                  <a:lnTo>
                    <a:pt x="2142" y="14697"/>
                  </a:lnTo>
                  <a:lnTo>
                    <a:pt x="2166" y="15013"/>
                  </a:lnTo>
                  <a:lnTo>
                    <a:pt x="2215" y="15305"/>
                  </a:lnTo>
                  <a:lnTo>
                    <a:pt x="2288" y="15622"/>
                  </a:lnTo>
                  <a:lnTo>
                    <a:pt x="2337" y="15695"/>
                  </a:lnTo>
                  <a:lnTo>
                    <a:pt x="2410" y="15768"/>
                  </a:lnTo>
                  <a:lnTo>
                    <a:pt x="2580" y="15768"/>
                  </a:lnTo>
                  <a:lnTo>
                    <a:pt x="2774" y="15914"/>
                  </a:lnTo>
                  <a:lnTo>
                    <a:pt x="2969" y="16060"/>
                  </a:lnTo>
                  <a:lnTo>
                    <a:pt x="3383" y="16303"/>
                  </a:lnTo>
                  <a:lnTo>
                    <a:pt x="3845" y="16498"/>
                  </a:lnTo>
                  <a:lnTo>
                    <a:pt x="4259" y="16717"/>
                  </a:lnTo>
                  <a:lnTo>
                    <a:pt x="6473" y="17884"/>
                  </a:lnTo>
                  <a:lnTo>
                    <a:pt x="8760" y="19125"/>
                  </a:lnTo>
                  <a:lnTo>
                    <a:pt x="9928" y="19734"/>
                  </a:lnTo>
                  <a:lnTo>
                    <a:pt x="11072" y="20318"/>
                  </a:lnTo>
                  <a:lnTo>
                    <a:pt x="11145" y="20342"/>
                  </a:lnTo>
                  <a:lnTo>
                    <a:pt x="11218" y="20415"/>
                  </a:lnTo>
                  <a:lnTo>
                    <a:pt x="11291" y="20464"/>
                  </a:lnTo>
                  <a:lnTo>
                    <a:pt x="11388" y="20512"/>
                  </a:lnTo>
                  <a:lnTo>
                    <a:pt x="11485" y="20488"/>
                  </a:lnTo>
                  <a:lnTo>
                    <a:pt x="11558" y="20464"/>
                  </a:lnTo>
                  <a:lnTo>
                    <a:pt x="11631" y="20415"/>
                  </a:lnTo>
                  <a:lnTo>
                    <a:pt x="11680" y="20342"/>
                  </a:lnTo>
                  <a:lnTo>
                    <a:pt x="11704" y="20220"/>
                  </a:lnTo>
                  <a:lnTo>
                    <a:pt x="11704" y="20074"/>
                  </a:lnTo>
                  <a:lnTo>
                    <a:pt x="11826" y="20026"/>
                  </a:lnTo>
                  <a:lnTo>
                    <a:pt x="11972" y="19977"/>
                  </a:lnTo>
                  <a:lnTo>
                    <a:pt x="12240" y="19831"/>
                  </a:lnTo>
                  <a:lnTo>
                    <a:pt x="13408" y="19174"/>
                  </a:lnTo>
                  <a:lnTo>
                    <a:pt x="15744" y="17836"/>
                  </a:lnTo>
                  <a:lnTo>
                    <a:pt x="18055" y="16498"/>
                  </a:lnTo>
                  <a:lnTo>
                    <a:pt x="18517" y="16254"/>
                  </a:lnTo>
                  <a:lnTo>
                    <a:pt x="18980" y="16011"/>
                  </a:lnTo>
                  <a:lnTo>
                    <a:pt x="19442" y="15768"/>
                  </a:lnTo>
                  <a:lnTo>
                    <a:pt x="19880" y="15476"/>
                  </a:lnTo>
                  <a:lnTo>
                    <a:pt x="19953" y="15524"/>
                  </a:lnTo>
                  <a:lnTo>
                    <a:pt x="20099" y="15524"/>
                  </a:lnTo>
                  <a:lnTo>
                    <a:pt x="20172" y="15500"/>
                  </a:lnTo>
                  <a:lnTo>
                    <a:pt x="20221" y="15451"/>
                  </a:lnTo>
                  <a:lnTo>
                    <a:pt x="20269" y="15403"/>
                  </a:lnTo>
                  <a:lnTo>
                    <a:pt x="20294" y="15330"/>
                  </a:lnTo>
                  <a:lnTo>
                    <a:pt x="20318" y="15257"/>
                  </a:lnTo>
                  <a:lnTo>
                    <a:pt x="20318" y="15135"/>
                  </a:lnTo>
                  <a:lnTo>
                    <a:pt x="20318" y="15086"/>
                  </a:lnTo>
                  <a:lnTo>
                    <a:pt x="20342" y="15013"/>
                  </a:lnTo>
                  <a:lnTo>
                    <a:pt x="20294" y="14892"/>
                  </a:lnTo>
                  <a:lnTo>
                    <a:pt x="20221" y="12921"/>
                  </a:lnTo>
                  <a:lnTo>
                    <a:pt x="20172" y="11947"/>
                  </a:lnTo>
                  <a:lnTo>
                    <a:pt x="20148" y="11461"/>
                  </a:lnTo>
                  <a:lnTo>
                    <a:pt x="20099" y="10974"/>
                  </a:lnTo>
                  <a:lnTo>
                    <a:pt x="20050" y="10852"/>
                  </a:lnTo>
                  <a:lnTo>
                    <a:pt x="19977" y="10779"/>
                  </a:lnTo>
                  <a:lnTo>
                    <a:pt x="21218" y="10244"/>
                  </a:lnTo>
                  <a:lnTo>
                    <a:pt x="22459" y="9684"/>
                  </a:lnTo>
                  <a:lnTo>
                    <a:pt x="22532" y="9636"/>
                  </a:lnTo>
                  <a:lnTo>
                    <a:pt x="22581" y="9587"/>
                  </a:lnTo>
                  <a:lnTo>
                    <a:pt x="22605" y="9490"/>
                  </a:lnTo>
                  <a:lnTo>
                    <a:pt x="22605" y="9417"/>
                  </a:lnTo>
                  <a:lnTo>
                    <a:pt x="22581" y="9344"/>
                  </a:lnTo>
                  <a:lnTo>
                    <a:pt x="22532" y="9271"/>
                  </a:lnTo>
                  <a:lnTo>
                    <a:pt x="22484" y="9198"/>
                  </a:lnTo>
                  <a:lnTo>
                    <a:pt x="22411" y="9173"/>
                  </a:lnTo>
                  <a:lnTo>
                    <a:pt x="21778" y="8200"/>
                  </a:lnTo>
                  <a:lnTo>
                    <a:pt x="21170" y="7203"/>
                  </a:lnTo>
                  <a:lnTo>
                    <a:pt x="20902" y="6740"/>
                  </a:lnTo>
                  <a:lnTo>
                    <a:pt x="20634" y="6229"/>
                  </a:lnTo>
                  <a:lnTo>
                    <a:pt x="20367" y="5767"/>
                  </a:lnTo>
                  <a:lnTo>
                    <a:pt x="20221" y="5524"/>
                  </a:lnTo>
                  <a:lnTo>
                    <a:pt x="20075" y="5305"/>
                  </a:lnTo>
                  <a:lnTo>
                    <a:pt x="20099" y="5232"/>
                  </a:lnTo>
                  <a:lnTo>
                    <a:pt x="20075" y="5159"/>
                  </a:lnTo>
                  <a:lnTo>
                    <a:pt x="20050" y="5086"/>
                  </a:lnTo>
                  <a:lnTo>
                    <a:pt x="20002" y="5013"/>
                  </a:lnTo>
                  <a:lnTo>
                    <a:pt x="19953" y="4964"/>
                  </a:lnTo>
                  <a:lnTo>
                    <a:pt x="19880" y="4940"/>
                  </a:lnTo>
                  <a:lnTo>
                    <a:pt x="19783" y="4940"/>
                  </a:lnTo>
                  <a:lnTo>
                    <a:pt x="19710" y="4988"/>
                  </a:lnTo>
                  <a:lnTo>
                    <a:pt x="19612" y="5037"/>
                  </a:lnTo>
                  <a:lnTo>
                    <a:pt x="19588" y="5013"/>
                  </a:lnTo>
                  <a:lnTo>
                    <a:pt x="19369" y="4842"/>
                  </a:lnTo>
                  <a:lnTo>
                    <a:pt x="19150" y="4696"/>
                  </a:lnTo>
                  <a:lnTo>
                    <a:pt x="18663" y="4404"/>
                  </a:lnTo>
                  <a:lnTo>
                    <a:pt x="17715" y="3845"/>
                  </a:lnTo>
                  <a:lnTo>
                    <a:pt x="15549" y="2579"/>
                  </a:lnTo>
                  <a:lnTo>
                    <a:pt x="14478" y="1922"/>
                  </a:lnTo>
                  <a:lnTo>
                    <a:pt x="13383" y="1290"/>
                  </a:lnTo>
                  <a:lnTo>
                    <a:pt x="12872" y="1022"/>
                  </a:lnTo>
                  <a:lnTo>
                    <a:pt x="12386" y="730"/>
                  </a:lnTo>
                  <a:lnTo>
                    <a:pt x="11875" y="438"/>
                  </a:lnTo>
                  <a:lnTo>
                    <a:pt x="11339" y="195"/>
                  </a:lnTo>
                  <a:lnTo>
                    <a:pt x="11315" y="98"/>
                  </a:lnTo>
                  <a:lnTo>
                    <a:pt x="11242" y="25"/>
                  </a:lnTo>
                  <a:lnTo>
                    <a:pt x="111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55576" y="667643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874" y="1135290"/>
            <a:ext cx="671564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 представление 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безнес</a:t>
            </a: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-модели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ED0361C-DA44-3528-6597-431158A0140C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4" name="Picture 2" descr="C:\Users\YareminBI\Desktop\sci-spring-1.png">
              <a:extLst>
                <a:ext uri="{FF2B5EF4-FFF2-40B4-BE49-F238E27FC236}">
                  <a16:creationId xmlns:a16="http://schemas.microsoft.com/office/drawing/2014/main" id="{E23DBCE4-D191-4E7D-158D-43AAAE943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3069192-73B0-D7B9-8454-E395DBDCB5B3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45F989BE-A567-8505-57A7-12B7B11C03B3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Picture 5" descr="C:\Users\YareminBI\Desktop\cover.jpeg">
                <a:extLst>
                  <a:ext uri="{FF2B5EF4-FFF2-40B4-BE49-F238E27FC236}">
                    <a16:creationId xmlns:a16="http://schemas.microsoft.com/office/drawing/2014/main" id="{5DD34240-0D19-5EF3-1956-CE27222968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5D33E6A-E49D-DCFB-9E01-22B8BDD878E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67C6AA5-9CFB-D501-8EB3-10D7FF42C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47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fld id="{00000000-1234-1234-1234-123412341234}" type="slidenum">
              <a:rPr lang="en-GB"/>
              <a:t>14</a:t>
            </a:fld>
            <a:endParaRPr lang="en-GB"/>
          </a:p>
        </p:txBody>
      </p:sp>
      <p:sp>
        <p:nvSpPr>
          <p:cNvPr id="973" name="Google Shape;973;p47"/>
          <p:cNvSpPr/>
          <p:nvPr/>
        </p:nvSpPr>
        <p:spPr>
          <a:xfrm>
            <a:off x="6417818" y="1273513"/>
            <a:ext cx="482782" cy="657663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4" name="Google Shape;974;p47"/>
          <p:cNvSpPr/>
          <p:nvPr/>
        </p:nvSpPr>
        <p:spPr>
          <a:xfrm>
            <a:off x="6432995" y="2233064"/>
            <a:ext cx="452428" cy="529664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5" name="Google Shape;975;p47"/>
          <p:cNvSpPr/>
          <p:nvPr/>
        </p:nvSpPr>
        <p:spPr>
          <a:xfrm>
            <a:off x="6480296" y="3078440"/>
            <a:ext cx="357829" cy="498693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6" name="Google Shape;976;p47"/>
          <p:cNvSpPr/>
          <p:nvPr/>
        </p:nvSpPr>
        <p:spPr>
          <a:xfrm>
            <a:off x="5664787" y="3038927"/>
            <a:ext cx="245045" cy="594363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7" name="Google Shape;977;p47"/>
          <p:cNvSpPr/>
          <p:nvPr/>
        </p:nvSpPr>
        <p:spPr>
          <a:xfrm>
            <a:off x="5521052" y="1326729"/>
            <a:ext cx="532512" cy="551230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8" name="Google Shape;978;p47"/>
          <p:cNvSpPr/>
          <p:nvPr/>
        </p:nvSpPr>
        <p:spPr>
          <a:xfrm>
            <a:off x="5544710" y="2232384"/>
            <a:ext cx="485196" cy="53102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79" name="Google Shape;979;p47"/>
          <p:cNvSpPr/>
          <p:nvPr/>
        </p:nvSpPr>
        <p:spPr>
          <a:xfrm>
            <a:off x="793600" y="2148839"/>
            <a:ext cx="607669" cy="698113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0" name="Google Shape;980;p47"/>
          <p:cNvSpPr/>
          <p:nvPr/>
        </p:nvSpPr>
        <p:spPr>
          <a:xfrm>
            <a:off x="942178" y="3328362"/>
            <a:ext cx="310513" cy="407030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1" name="Google Shape;981;p47"/>
          <p:cNvSpPr/>
          <p:nvPr/>
        </p:nvSpPr>
        <p:spPr>
          <a:xfrm>
            <a:off x="908815" y="1394109"/>
            <a:ext cx="377239" cy="416473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2" name="Google Shape;982;p47"/>
          <p:cNvSpPr/>
          <p:nvPr/>
        </p:nvSpPr>
        <p:spPr>
          <a:xfrm>
            <a:off x="1006438" y="4251916"/>
            <a:ext cx="181990" cy="179286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3" name="Google Shape;983;p47"/>
          <p:cNvSpPr/>
          <p:nvPr/>
        </p:nvSpPr>
        <p:spPr>
          <a:xfrm>
            <a:off x="1791593" y="1240504"/>
            <a:ext cx="525204" cy="723683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4" name="Google Shape;984;p47"/>
          <p:cNvSpPr/>
          <p:nvPr/>
        </p:nvSpPr>
        <p:spPr>
          <a:xfrm>
            <a:off x="1765521" y="2277555"/>
            <a:ext cx="577348" cy="440683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5" name="Google Shape;985;p47"/>
          <p:cNvSpPr/>
          <p:nvPr/>
        </p:nvSpPr>
        <p:spPr>
          <a:xfrm>
            <a:off x="1880736" y="4204755"/>
            <a:ext cx="346918" cy="27359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6" name="Google Shape;986;p47"/>
          <p:cNvSpPr/>
          <p:nvPr/>
        </p:nvSpPr>
        <p:spPr>
          <a:xfrm>
            <a:off x="1876506" y="3243073"/>
            <a:ext cx="355383" cy="340973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7" name="Google Shape;987;p47"/>
          <p:cNvSpPr/>
          <p:nvPr/>
        </p:nvSpPr>
        <p:spPr>
          <a:xfrm>
            <a:off x="3743938" y="4092470"/>
            <a:ext cx="336007" cy="238583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8" name="Google Shape;988;p47"/>
          <p:cNvSpPr/>
          <p:nvPr/>
        </p:nvSpPr>
        <p:spPr>
          <a:xfrm>
            <a:off x="3683907" y="3159237"/>
            <a:ext cx="456066" cy="374700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89" name="Google Shape;989;p47"/>
          <p:cNvSpPr/>
          <p:nvPr/>
        </p:nvSpPr>
        <p:spPr>
          <a:xfrm>
            <a:off x="3619628" y="1326729"/>
            <a:ext cx="584622" cy="551230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0" name="Google Shape;990;p47"/>
          <p:cNvSpPr/>
          <p:nvPr/>
        </p:nvSpPr>
        <p:spPr>
          <a:xfrm>
            <a:off x="3632358" y="2278216"/>
            <a:ext cx="559162" cy="439360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1" name="Google Shape;991;p47"/>
          <p:cNvSpPr/>
          <p:nvPr/>
        </p:nvSpPr>
        <p:spPr>
          <a:xfrm>
            <a:off x="4604300" y="2171067"/>
            <a:ext cx="516707" cy="653658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2" name="Google Shape;992;p47"/>
          <p:cNvSpPr/>
          <p:nvPr/>
        </p:nvSpPr>
        <p:spPr>
          <a:xfrm>
            <a:off x="4568505" y="1342894"/>
            <a:ext cx="588292" cy="5189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3" name="Google Shape;993;p47"/>
          <p:cNvSpPr/>
          <p:nvPr/>
        </p:nvSpPr>
        <p:spPr>
          <a:xfrm>
            <a:off x="4699510" y="3114773"/>
            <a:ext cx="326285" cy="463644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4" name="Google Shape;994;p47"/>
          <p:cNvSpPr/>
          <p:nvPr/>
        </p:nvSpPr>
        <p:spPr>
          <a:xfrm>
            <a:off x="2707125" y="1315966"/>
            <a:ext cx="548251" cy="572759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5" name="Google Shape;995;p47"/>
          <p:cNvSpPr/>
          <p:nvPr/>
        </p:nvSpPr>
        <p:spPr>
          <a:xfrm>
            <a:off x="2711356" y="4162440"/>
            <a:ext cx="539786" cy="230500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6" name="Google Shape;996;p47"/>
          <p:cNvSpPr/>
          <p:nvPr/>
        </p:nvSpPr>
        <p:spPr>
          <a:xfrm>
            <a:off x="2876317" y="3104699"/>
            <a:ext cx="209864" cy="483814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7" name="Google Shape;997;p47"/>
          <p:cNvSpPr/>
          <p:nvPr/>
        </p:nvSpPr>
        <p:spPr>
          <a:xfrm>
            <a:off x="2761102" y="2221602"/>
            <a:ext cx="440294" cy="552590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8" name="Google Shape;998;p47"/>
          <p:cNvSpPr/>
          <p:nvPr/>
        </p:nvSpPr>
        <p:spPr>
          <a:xfrm rot="-5400000">
            <a:off x="7367486" y="1377950"/>
            <a:ext cx="482493" cy="448791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999" name="Google Shape;999;p47"/>
          <p:cNvSpPr/>
          <p:nvPr/>
        </p:nvSpPr>
        <p:spPr>
          <a:xfrm>
            <a:off x="7264854" y="2229702"/>
            <a:ext cx="687752" cy="536388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000" name="Google Shape;1000;p47"/>
          <p:cNvSpPr/>
          <p:nvPr/>
        </p:nvSpPr>
        <p:spPr>
          <a:xfrm>
            <a:off x="7383725" y="3078442"/>
            <a:ext cx="450015" cy="334250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667643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Иконки для использования при оформлении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39D555-EFE6-84A6-DA6E-318BB077A650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D7042D70-A255-55E9-B131-4FED4195F1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6B379B1-9352-4874-4F6D-65713C3779E2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B5A8E814-4D5E-2723-0F8D-790C617882F9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65CC1C80-AC66-6FC9-18D0-574334B2F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E8C65867-51B6-95A3-9314-280F95FDC39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B7ADFCC-4C0A-0FC6-244A-974A685E2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8"/>
          <p:cNvSpPr/>
          <p:nvPr/>
        </p:nvSpPr>
        <p:spPr>
          <a:xfrm>
            <a:off x="277967" y="302182"/>
            <a:ext cx="373873" cy="532994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7" name="Google Shape;1007;p48"/>
          <p:cNvSpPr/>
          <p:nvPr/>
        </p:nvSpPr>
        <p:spPr>
          <a:xfrm>
            <a:off x="852801" y="376632"/>
            <a:ext cx="398876" cy="375226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8" name="Google Shape;1008;p48"/>
          <p:cNvSpPr/>
          <p:nvPr/>
        </p:nvSpPr>
        <p:spPr>
          <a:xfrm>
            <a:off x="1445210" y="377798"/>
            <a:ext cx="387139" cy="379961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09" name="Google Shape;1009;p48"/>
          <p:cNvSpPr/>
          <p:nvPr/>
        </p:nvSpPr>
        <p:spPr>
          <a:xfrm>
            <a:off x="2071095" y="367768"/>
            <a:ext cx="315368" cy="393536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0" name="Google Shape;1010;p48"/>
          <p:cNvSpPr/>
          <p:nvPr/>
        </p:nvSpPr>
        <p:spPr>
          <a:xfrm>
            <a:off x="2678363" y="364225"/>
            <a:ext cx="268576" cy="397081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1" name="Google Shape;1011;p48"/>
          <p:cNvSpPr/>
          <p:nvPr/>
        </p:nvSpPr>
        <p:spPr>
          <a:xfrm>
            <a:off x="3190980" y="359489"/>
            <a:ext cx="414830" cy="407134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2" name="Google Shape;1012;p48"/>
          <p:cNvSpPr/>
          <p:nvPr/>
        </p:nvSpPr>
        <p:spPr>
          <a:xfrm>
            <a:off x="3808913" y="335254"/>
            <a:ext cx="355778" cy="456770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3" name="Google Shape;1013;p48"/>
          <p:cNvSpPr/>
          <p:nvPr/>
        </p:nvSpPr>
        <p:spPr>
          <a:xfrm>
            <a:off x="4367797" y="364806"/>
            <a:ext cx="414283" cy="40239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4" name="Google Shape;1014;p48"/>
          <p:cNvSpPr/>
          <p:nvPr/>
        </p:nvSpPr>
        <p:spPr>
          <a:xfrm>
            <a:off x="4977731" y="371897"/>
            <a:ext cx="366421" cy="388218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5" name="Google Shape;1015;p48"/>
          <p:cNvSpPr/>
          <p:nvPr/>
        </p:nvSpPr>
        <p:spPr>
          <a:xfrm>
            <a:off x="5571185" y="362451"/>
            <a:ext cx="355778" cy="403589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6" name="Google Shape;1016;p48"/>
          <p:cNvSpPr/>
          <p:nvPr/>
        </p:nvSpPr>
        <p:spPr>
          <a:xfrm>
            <a:off x="282228" y="961578"/>
            <a:ext cx="368541" cy="50698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7" name="Google Shape;1017;p48"/>
          <p:cNvSpPr/>
          <p:nvPr/>
        </p:nvSpPr>
        <p:spPr>
          <a:xfrm>
            <a:off x="869827" y="961578"/>
            <a:ext cx="368541" cy="506988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8" name="Google Shape;1018;p48"/>
          <p:cNvSpPr/>
          <p:nvPr/>
        </p:nvSpPr>
        <p:spPr>
          <a:xfrm>
            <a:off x="1447329" y="1037799"/>
            <a:ext cx="380233" cy="36340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19" name="Google Shape;1019;p48"/>
          <p:cNvSpPr/>
          <p:nvPr/>
        </p:nvSpPr>
        <p:spPr>
          <a:xfrm>
            <a:off x="2034404" y="1001157"/>
            <a:ext cx="379709" cy="427217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0" name="Google Shape;1020;p48"/>
          <p:cNvSpPr/>
          <p:nvPr/>
        </p:nvSpPr>
        <p:spPr>
          <a:xfrm>
            <a:off x="2624667" y="1028938"/>
            <a:ext cx="376518" cy="369908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1" name="Google Shape;1021;p48"/>
          <p:cNvSpPr/>
          <p:nvPr/>
        </p:nvSpPr>
        <p:spPr>
          <a:xfrm>
            <a:off x="3218647" y="1028937"/>
            <a:ext cx="365350" cy="374037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2" name="Google Shape;1022;p48"/>
          <p:cNvSpPr/>
          <p:nvPr/>
        </p:nvSpPr>
        <p:spPr>
          <a:xfrm>
            <a:off x="3815818" y="1033064"/>
            <a:ext cx="338774" cy="36578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3" name="Google Shape;1023;p48"/>
          <p:cNvSpPr/>
          <p:nvPr/>
        </p:nvSpPr>
        <p:spPr>
          <a:xfrm>
            <a:off x="4384820" y="1012376"/>
            <a:ext cx="375447" cy="408907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4" name="Google Shape;1024;p48"/>
          <p:cNvSpPr/>
          <p:nvPr/>
        </p:nvSpPr>
        <p:spPr>
          <a:xfrm>
            <a:off x="4934131" y="967477"/>
            <a:ext cx="458409" cy="501669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5" name="Google Shape;1025;p48"/>
          <p:cNvSpPr/>
          <p:nvPr/>
        </p:nvSpPr>
        <p:spPr>
          <a:xfrm>
            <a:off x="5532898" y="985203"/>
            <a:ext cx="429691" cy="456187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6" name="Google Shape;1026;p48"/>
          <p:cNvSpPr/>
          <p:nvPr/>
        </p:nvSpPr>
        <p:spPr>
          <a:xfrm>
            <a:off x="252965" y="1708998"/>
            <a:ext cx="421211" cy="33209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7" name="Google Shape;1027;p48"/>
          <p:cNvSpPr/>
          <p:nvPr/>
        </p:nvSpPr>
        <p:spPr>
          <a:xfrm>
            <a:off x="842706" y="1646372"/>
            <a:ext cx="417999" cy="449679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8" name="Google Shape;1028;p48"/>
          <p:cNvSpPr/>
          <p:nvPr/>
        </p:nvSpPr>
        <p:spPr>
          <a:xfrm>
            <a:off x="1445732" y="1666455"/>
            <a:ext cx="376518" cy="422506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29" name="Google Shape;1029;p48"/>
          <p:cNvSpPr/>
          <p:nvPr/>
        </p:nvSpPr>
        <p:spPr>
          <a:xfrm>
            <a:off x="2029616" y="1653463"/>
            <a:ext cx="392472" cy="434890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0" name="Google Shape;1030;p48"/>
          <p:cNvSpPr/>
          <p:nvPr/>
        </p:nvSpPr>
        <p:spPr>
          <a:xfrm>
            <a:off x="2629978" y="1667061"/>
            <a:ext cx="365350" cy="407717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1" name="Google Shape;1031;p48"/>
          <p:cNvSpPr/>
          <p:nvPr/>
        </p:nvSpPr>
        <p:spPr>
          <a:xfrm>
            <a:off x="3234057" y="1619201"/>
            <a:ext cx="332917" cy="502834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2" name="Google Shape;1032;p48"/>
          <p:cNvSpPr/>
          <p:nvPr/>
        </p:nvSpPr>
        <p:spPr>
          <a:xfrm>
            <a:off x="3777532" y="1719049"/>
            <a:ext cx="417999" cy="299583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3" name="Google Shape;1033;p48"/>
          <p:cNvSpPr/>
          <p:nvPr/>
        </p:nvSpPr>
        <p:spPr>
          <a:xfrm>
            <a:off x="4382680" y="1655236"/>
            <a:ext cx="385041" cy="432534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4" name="Google Shape;1034;p48"/>
          <p:cNvSpPr/>
          <p:nvPr/>
        </p:nvSpPr>
        <p:spPr>
          <a:xfrm>
            <a:off x="4969229" y="1638699"/>
            <a:ext cx="387161" cy="44729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5" name="Google Shape;1035;p48"/>
          <p:cNvSpPr/>
          <p:nvPr/>
        </p:nvSpPr>
        <p:spPr>
          <a:xfrm>
            <a:off x="5538755" y="1651690"/>
            <a:ext cx="414283" cy="431344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6" name="Google Shape;1036;p48"/>
          <p:cNvSpPr/>
          <p:nvPr/>
        </p:nvSpPr>
        <p:spPr>
          <a:xfrm>
            <a:off x="301895" y="2324659"/>
            <a:ext cx="324416" cy="393560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7" name="Google Shape;1037;p48"/>
          <p:cNvSpPr/>
          <p:nvPr/>
        </p:nvSpPr>
        <p:spPr>
          <a:xfrm>
            <a:off x="875138" y="2325267"/>
            <a:ext cx="346227" cy="387028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8" name="Google Shape;1038;p48"/>
          <p:cNvSpPr/>
          <p:nvPr/>
        </p:nvSpPr>
        <p:spPr>
          <a:xfrm>
            <a:off x="1469665" y="2325267"/>
            <a:ext cx="346205" cy="387028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39" name="Google Shape;1039;p48"/>
          <p:cNvSpPr/>
          <p:nvPr/>
        </p:nvSpPr>
        <p:spPr>
          <a:xfrm>
            <a:off x="2052477" y="2325267"/>
            <a:ext cx="345681" cy="387028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0" name="Google Shape;1040;p48"/>
          <p:cNvSpPr/>
          <p:nvPr/>
        </p:nvSpPr>
        <p:spPr>
          <a:xfrm>
            <a:off x="2720369" y="2264996"/>
            <a:ext cx="186685" cy="511723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1" name="Google Shape;1041;p48"/>
          <p:cNvSpPr/>
          <p:nvPr/>
        </p:nvSpPr>
        <p:spPr>
          <a:xfrm>
            <a:off x="3319158" y="2268542"/>
            <a:ext cx="161683" cy="50579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2" name="Google Shape;1042;p48"/>
          <p:cNvSpPr/>
          <p:nvPr/>
        </p:nvSpPr>
        <p:spPr>
          <a:xfrm>
            <a:off x="3912067" y="2324661"/>
            <a:ext cx="147325" cy="387634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3" name="Google Shape;1043;p48"/>
          <p:cNvSpPr/>
          <p:nvPr/>
        </p:nvSpPr>
        <p:spPr>
          <a:xfrm>
            <a:off x="4402368" y="2319341"/>
            <a:ext cx="343014" cy="403589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4" name="Google Shape;1044;p48"/>
          <p:cNvSpPr/>
          <p:nvPr/>
        </p:nvSpPr>
        <p:spPr>
          <a:xfrm>
            <a:off x="4975611" y="2329977"/>
            <a:ext cx="375993" cy="38586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5" name="Google Shape;1045;p48"/>
          <p:cNvSpPr/>
          <p:nvPr/>
        </p:nvSpPr>
        <p:spPr>
          <a:xfrm>
            <a:off x="5570116" y="2264389"/>
            <a:ext cx="345681" cy="460923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6" name="Google Shape;1046;p48"/>
          <p:cNvSpPr/>
          <p:nvPr/>
        </p:nvSpPr>
        <p:spPr>
          <a:xfrm>
            <a:off x="400286" y="2935611"/>
            <a:ext cx="127109" cy="477459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7" name="Google Shape;1047;p48"/>
          <p:cNvSpPr/>
          <p:nvPr/>
        </p:nvSpPr>
        <p:spPr>
          <a:xfrm>
            <a:off x="913425" y="2917884"/>
            <a:ext cx="274958" cy="511723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8" name="Google Shape;1048;p48"/>
          <p:cNvSpPr/>
          <p:nvPr/>
        </p:nvSpPr>
        <p:spPr>
          <a:xfrm>
            <a:off x="1461141" y="2917884"/>
            <a:ext cx="360039" cy="511723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49" name="Google Shape;1049;p48"/>
          <p:cNvSpPr/>
          <p:nvPr/>
        </p:nvSpPr>
        <p:spPr>
          <a:xfrm>
            <a:off x="2592215" y="3004744"/>
            <a:ext cx="434499" cy="269448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0" name="Google Shape;1050;p48"/>
          <p:cNvSpPr/>
          <p:nvPr/>
        </p:nvSpPr>
        <p:spPr>
          <a:xfrm>
            <a:off x="2013116" y="2948601"/>
            <a:ext cx="421736" cy="44319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1" name="Google Shape;1051;p48"/>
          <p:cNvSpPr/>
          <p:nvPr/>
        </p:nvSpPr>
        <p:spPr>
          <a:xfrm>
            <a:off x="3210673" y="2959844"/>
            <a:ext cx="373327" cy="41835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2" name="Google Shape;1052;p48"/>
          <p:cNvSpPr/>
          <p:nvPr/>
        </p:nvSpPr>
        <p:spPr>
          <a:xfrm>
            <a:off x="3796674" y="2963390"/>
            <a:ext cx="378113" cy="418353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3" name="Google Shape;1053;p48"/>
          <p:cNvSpPr/>
          <p:nvPr/>
        </p:nvSpPr>
        <p:spPr>
          <a:xfrm>
            <a:off x="4332174" y="2963391"/>
            <a:ext cx="492437" cy="442588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4" name="Google Shape;1054;p48"/>
          <p:cNvSpPr/>
          <p:nvPr/>
        </p:nvSpPr>
        <p:spPr>
          <a:xfrm>
            <a:off x="5012304" y="2945664"/>
            <a:ext cx="296223" cy="457936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5" name="Google Shape;1055;p48"/>
          <p:cNvSpPr/>
          <p:nvPr/>
        </p:nvSpPr>
        <p:spPr>
          <a:xfrm>
            <a:off x="5602570" y="2968709"/>
            <a:ext cx="289295" cy="440208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6" name="Google Shape;1056;p48"/>
          <p:cNvSpPr/>
          <p:nvPr/>
        </p:nvSpPr>
        <p:spPr>
          <a:xfrm>
            <a:off x="264679" y="3644639"/>
            <a:ext cx="417999" cy="367553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7" name="Google Shape;1057;p48"/>
          <p:cNvSpPr/>
          <p:nvPr/>
        </p:nvSpPr>
        <p:spPr>
          <a:xfrm>
            <a:off x="848017" y="3671812"/>
            <a:ext cx="407377" cy="307281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8" name="Google Shape;1058;p48"/>
          <p:cNvSpPr/>
          <p:nvPr/>
        </p:nvSpPr>
        <p:spPr>
          <a:xfrm>
            <a:off x="1447329" y="3658821"/>
            <a:ext cx="386615" cy="335644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59" name="Google Shape;1059;p48"/>
          <p:cNvSpPr/>
          <p:nvPr/>
        </p:nvSpPr>
        <p:spPr>
          <a:xfrm>
            <a:off x="2032262" y="3649958"/>
            <a:ext cx="389303" cy="35159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0" name="Google Shape;1060;p48"/>
          <p:cNvSpPr/>
          <p:nvPr/>
        </p:nvSpPr>
        <p:spPr>
          <a:xfrm>
            <a:off x="2640621" y="3621596"/>
            <a:ext cx="351516" cy="394119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1" name="Google Shape;1061;p48"/>
          <p:cNvSpPr/>
          <p:nvPr/>
        </p:nvSpPr>
        <p:spPr>
          <a:xfrm>
            <a:off x="3196312" y="3671230"/>
            <a:ext cx="397258" cy="325008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2" name="Google Shape;1062;p48"/>
          <p:cNvSpPr/>
          <p:nvPr/>
        </p:nvSpPr>
        <p:spPr>
          <a:xfrm>
            <a:off x="3784982" y="3671230"/>
            <a:ext cx="396734" cy="325008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3" name="Google Shape;1063;p48"/>
          <p:cNvSpPr/>
          <p:nvPr/>
        </p:nvSpPr>
        <p:spPr>
          <a:xfrm>
            <a:off x="4383226" y="3639322"/>
            <a:ext cx="382353" cy="372263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4" name="Google Shape;1064;p48"/>
          <p:cNvSpPr/>
          <p:nvPr/>
        </p:nvSpPr>
        <p:spPr>
          <a:xfrm>
            <a:off x="4951132" y="3594424"/>
            <a:ext cx="419616" cy="469761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5" name="Google Shape;1065;p48"/>
          <p:cNvSpPr/>
          <p:nvPr/>
        </p:nvSpPr>
        <p:spPr>
          <a:xfrm>
            <a:off x="5569067" y="3621014"/>
            <a:ext cx="359493" cy="40475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6" name="Google Shape;1066;p48"/>
          <p:cNvSpPr/>
          <p:nvPr/>
        </p:nvSpPr>
        <p:spPr>
          <a:xfrm>
            <a:off x="258822" y="4256757"/>
            <a:ext cx="409497" cy="44317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7" name="Google Shape;1067;p48"/>
          <p:cNvSpPr/>
          <p:nvPr/>
        </p:nvSpPr>
        <p:spPr>
          <a:xfrm>
            <a:off x="828348" y="4328245"/>
            <a:ext cx="436619" cy="296646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8" name="Google Shape;1068;p48"/>
          <p:cNvSpPr/>
          <p:nvPr/>
        </p:nvSpPr>
        <p:spPr>
          <a:xfrm>
            <a:off x="1518575" y="4226621"/>
            <a:ext cx="256359" cy="485716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9" name="Google Shape;1069;p48"/>
          <p:cNvSpPr/>
          <p:nvPr/>
        </p:nvSpPr>
        <p:spPr>
          <a:xfrm>
            <a:off x="2069502" y="4273294"/>
            <a:ext cx="321749" cy="44851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0" name="Google Shape;1070;p48"/>
          <p:cNvSpPr/>
          <p:nvPr/>
        </p:nvSpPr>
        <p:spPr>
          <a:xfrm>
            <a:off x="2632646" y="4307581"/>
            <a:ext cx="362159" cy="34980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1" name="Google Shape;1071;p48"/>
          <p:cNvSpPr/>
          <p:nvPr/>
        </p:nvSpPr>
        <p:spPr>
          <a:xfrm>
            <a:off x="3218101" y="4276256"/>
            <a:ext cx="363230" cy="404173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2" name="Google Shape;1072;p48"/>
          <p:cNvSpPr/>
          <p:nvPr/>
        </p:nvSpPr>
        <p:spPr>
          <a:xfrm>
            <a:off x="3804129" y="4270939"/>
            <a:ext cx="365875" cy="4159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3" name="Google Shape;1073;p48"/>
          <p:cNvSpPr/>
          <p:nvPr/>
        </p:nvSpPr>
        <p:spPr>
          <a:xfrm>
            <a:off x="4363533" y="4275066"/>
            <a:ext cx="422260" cy="39649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4" name="Google Shape;1074;p48"/>
          <p:cNvSpPr/>
          <p:nvPr/>
        </p:nvSpPr>
        <p:spPr>
          <a:xfrm>
            <a:off x="4969229" y="4266811"/>
            <a:ext cx="384495" cy="42189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5" name="Google Shape;1075;p48"/>
          <p:cNvSpPr/>
          <p:nvPr/>
        </p:nvSpPr>
        <p:spPr>
          <a:xfrm>
            <a:off x="5566400" y="4246705"/>
            <a:ext cx="368541" cy="457959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6" name="Google Shape;1076;p48"/>
          <p:cNvSpPr/>
          <p:nvPr/>
        </p:nvSpPr>
        <p:spPr>
          <a:xfrm>
            <a:off x="230652" y="4984704"/>
            <a:ext cx="474363" cy="297228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7" name="Google Shape;1077;p48"/>
          <p:cNvSpPr/>
          <p:nvPr/>
        </p:nvSpPr>
        <p:spPr>
          <a:xfrm>
            <a:off x="858135" y="4906099"/>
            <a:ext cx="382375" cy="447323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8" name="Google Shape;1078;p48"/>
          <p:cNvSpPr/>
          <p:nvPr/>
        </p:nvSpPr>
        <p:spPr>
          <a:xfrm>
            <a:off x="1430851" y="4880699"/>
            <a:ext cx="420643" cy="482170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9" name="Google Shape;1079;p48"/>
          <p:cNvSpPr/>
          <p:nvPr/>
        </p:nvSpPr>
        <p:spPr>
          <a:xfrm>
            <a:off x="2039715" y="4921471"/>
            <a:ext cx="371207" cy="417770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0" name="Google Shape;1080;p48"/>
          <p:cNvSpPr/>
          <p:nvPr/>
        </p:nvSpPr>
        <p:spPr>
          <a:xfrm>
            <a:off x="2590093" y="4922660"/>
            <a:ext cx="446192" cy="413618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1" name="Google Shape;1081;p48"/>
          <p:cNvSpPr/>
          <p:nvPr/>
        </p:nvSpPr>
        <p:spPr>
          <a:xfrm>
            <a:off x="3227675" y="4887208"/>
            <a:ext cx="344085" cy="462670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2" name="Google Shape;1082;p48"/>
          <p:cNvSpPr/>
          <p:nvPr/>
        </p:nvSpPr>
        <p:spPr>
          <a:xfrm>
            <a:off x="3742432" y="4881890"/>
            <a:ext cx="494054" cy="498124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3" name="Google Shape;1083;p48"/>
          <p:cNvSpPr/>
          <p:nvPr/>
        </p:nvSpPr>
        <p:spPr>
          <a:xfrm>
            <a:off x="4336412" y="4874192"/>
            <a:ext cx="485006" cy="515851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4" name="Google Shape;1084;p48"/>
          <p:cNvSpPr/>
          <p:nvPr/>
        </p:nvSpPr>
        <p:spPr>
          <a:xfrm>
            <a:off x="4946346" y="4997694"/>
            <a:ext cx="431308" cy="277729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5" name="Google Shape;1085;p48"/>
          <p:cNvSpPr/>
          <p:nvPr/>
        </p:nvSpPr>
        <p:spPr>
          <a:xfrm>
            <a:off x="5591927" y="4946869"/>
            <a:ext cx="321749" cy="392370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0" name="Google Shape;1090;p48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49"/>
          <p:cNvGrpSpPr/>
          <p:nvPr/>
        </p:nvGrpSpPr>
        <p:grpSpPr>
          <a:xfrm>
            <a:off x="3058888" y="1722365"/>
            <a:ext cx="445718" cy="495281"/>
            <a:chOff x="3706812" y="1035050"/>
            <a:chExt cx="4792662" cy="4787899"/>
          </a:xfrm>
        </p:grpSpPr>
        <p:sp>
          <p:nvSpPr>
            <p:cNvPr id="1096" name="Google Shape;1096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8" name="Google Shape;1098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2" name="Google Shape;1102;p49"/>
          <p:cNvGrpSpPr/>
          <p:nvPr/>
        </p:nvGrpSpPr>
        <p:grpSpPr>
          <a:xfrm>
            <a:off x="1779395" y="1722397"/>
            <a:ext cx="443331" cy="494930"/>
            <a:chOff x="1400175" y="1220787"/>
            <a:chExt cx="4473575" cy="4476750"/>
          </a:xfrm>
        </p:grpSpPr>
        <p:sp>
          <p:nvSpPr>
            <p:cNvPr id="1103" name="Google Shape;1103;p49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07" name="Google Shape;1107;p49"/>
          <p:cNvGrpSpPr/>
          <p:nvPr/>
        </p:nvGrpSpPr>
        <p:grpSpPr>
          <a:xfrm>
            <a:off x="1138048" y="1722414"/>
            <a:ext cx="446045" cy="494961"/>
            <a:chOff x="1649412" y="927100"/>
            <a:chExt cx="5011737" cy="5016500"/>
          </a:xfrm>
        </p:grpSpPr>
        <p:sp>
          <p:nvSpPr>
            <p:cNvPr id="1108" name="Google Shape;1108;p49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2418397" y="1722694"/>
            <a:ext cx="444870" cy="494763"/>
            <a:chOff x="1301750" y="920750"/>
            <a:chExt cx="5095875" cy="5100637"/>
          </a:xfrm>
        </p:grpSpPr>
        <p:sp>
          <p:nvSpPr>
            <p:cNvPr id="1112" name="Google Shape;1112;p49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4341572" y="1722594"/>
            <a:ext cx="445621" cy="495101"/>
            <a:chOff x="5732756" y="2682276"/>
            <a:chExt cx="719905" cy="719856"/>
          </a:xfrm>
        </p:grpSpPr>
        <p:sp>
          <p:nvSpPr>
            <p:cNvPr id="1118" name="Google Shape;1118;p49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21" name="Google Shape;1121;p49"/>
          <p:cNvGrpSpPr/>
          <p:nvPr/>
        </p:nvGrpSpPr>
        <p:grpSpPr>
          <a:xfrm>
            <a:off x="4982889" y="1722586"/>
            <a:ext cx="445627" cy="495116"/>
            <a:chOff x="6768809" y="2682265"/>
            <a:chExt cx="719915" cy="719877"/>
          </a:xfrm>
        </p:grpSpPr>
        <p:sp>
          <p:nvSpPr>
            <p:cNvPr id="1122" name="Google Shape;1122;p49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26" name="Google Shape;1126;p49"/>
          <p:cNvGrpSpPr/>
          <p:nvPr/>
        </p:nvGrpSpPr>
        <p:grpSpPr>
          <a:xfrm>
            <a:off x="5624211" y="1722618"/>
            <a:ext cx="445753" cy="495050"/>
            <a:chOff x="7804870" y="2682313"/>
            <a:chExt cx="720118" cy="719782"/>
          </a:xfrm>
        </p:grpSpPr>
        <p:sp>
          <p:nvSpPr>
            <p:cNvPr id="1127" name="Google Shape;1127;p49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1" name="Google Shape;1131;p49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2" name="Google Shape;1132;p49"/>
          <p:cNvGrpSpPr/>
          <p:nvPr/>
        </p:nvGrpSpPr>
        <p:grpSpPr>
          <a:xfrm>
            <a:off x="6265659" y="1722361"/>
            <a:ext cx="446293" cy="495563"/>
            <a:chOff x="8841135" y="2681940"/>
            <a:chExt cx="720990" cy="720527"/>
          </a:xfrm>
        </p:grpSpPr>
        <p:sp>
          <p:nvSpPr>
            <p:cNvPr id="1133" name="Google Shape;1133;p49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3699655" y="1722286"/>
            <a:ext cx="445260" cy="494733"/>
            <a:chOff x="4103687" y="1439862"/>
            <a:chExt cx="3986212" cy="3986211"/>
          </a:xfrm>
        </p:grpSpPr>
        <p:sp>
          <p:nvSpPr>
            <p:cNvPr id="1140" name="Google Shape;1140;p49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2" name="Google Shape;1142;p49"/>
          <p:cNvGrpSpPr/>
          <p:nvPr/>
        </p:nvGrpSpPr>
        <p:grpSpPr>
          <a:xfrm>
            <a:off x="6907647" y="1722625"/>
            <a:ext cx="445803" cy="495039"/>
            <a:chOff x="9878272" y="2682320"/>
            <a:chExt cx="720199" cy="719767"/>
          </a:xfrm>
        </p:grpSpPr>
        <p:sp>
          <p:nvSpPr>
            <p:cNvPr id="1143" name="Google Shape;1143;p49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46" name="Google Shape;1146;p49"/>
          <p:cNvGrpSpPr/>
          <p:nvPr/>
        </p:nvGrpSpPr>
        <p:grpSpPr>
          <a:xfrm>
            <a:off x="7549143" y="1722532"/>
            <a:ext cx="445700" cy="495223"/>
            <a:chOff x="10914618" y="2682187"/>
            <a:chExt cx="720033" cy="720033"/>
          </a:xfrm>
        </p:grpSpPr>
        <p:sp>
          <p:nvSpPr>
            <p:cNvPr id="1147" name="Google Shape;1147;p49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53" name="Google Shape;1153;p49"/>
          <p:cNvGrpSpPr/>
          <p:nvPr/>
        </p:nvGrpSpPr>
        <p:grpSpPr>
          <a:xfrm>
            <a:off x="1772666" y="936730"/>
            <a:ext cx="361521" cy="495351"/>
            <a:chOff x="1582665" y="1011072"/>
            <a:chExt cx="584040" cy="720220"/>
          </a:xfrm>
        </p:grpSpPr>
        <p:sp>
          <p:nvSpPr>
            <p:cNvPr id="1154" name="Google Shape;1154;p49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2374050" y="936754"/>
            <a:ext cx="379481" cy="495329"/>
            <a:chOff x="2554206" y="1011105"/>
            <a:chExt cx="613055" cy="720187"/>
          </a:xfrm>
        </p:grpSpPr>
        <p:sp>
          <p:nvSpPr>
            <p:cNvPr id="1160" name="Google Shape;1160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63" name="Google Shape;1163;p49"/>
          <p:cNvGrpSpPr/>
          <p:nvPr/>
        </p:nvGrpSpPr>
        <p:grpSpPr>
          <a:xfrm>
            <a:off x="6922225" y="886021"/>
            <a:ext cx="460705" cy="546061"/>
            <a:chOff x="9901824" y="937343"/>
            <a:chExt cx="744273" cy="793950"/>
          </a:xfrm>
        </p:grpSpPr>
        <p:grpSp>
          <p:nvGrpSpPr>
            <p:cNvPr id="1164" name="Google Shape;1164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65" name="Google Shape;1165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6" name="Google Shape;1166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7" name="Google Shape;1167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8" name="Google Shape;1168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69" name="Google Shape;1169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0" name="Google Shape;1170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1" name="Google Shape;1171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2" name="Google Shape;1172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3" name="Google Shape;1173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174" name="Google Shape;1174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sp>
          <p:nvSpPr>
            <p:cNvPr id="1175" name="Google Shape;1175;p49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2993392" y="936939"/>
            <a:ext cx="369868" cy="495143"/>
            <a:chOff x="3554761" y="1011374"/>
            <a:chExt cx="597525" cy="719918"/>
          </a:xfrm>
        </p:grpSpPr>
        <p:sp>
          <p:nvSpPr>
            <p:cNvPr id="1182" name="Google Shape;1182;p49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86" name="Google Shape;1186;p49"/>
          <p:cNvGrpSpPr/>
          <p:nvPr/>
        </p:nvGrpSpPr>
        <p:grpSpPr>
          <a:xfrm>
            <a:off x="3603124" y="936703"/>
            <a:ext cx="370755" cy="495379"/>
            <a:chOff x="4539787" y="1011032"/>
            <a:chExt cx="598958" cy="720261"/>
          </a:xfrm>
        </p:grpSpPr>
        <p:sp>
          <p:nvSpPr>
            <p:cNvPr id="1187" name="Google Shape;1187;p49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8" name="Google Shape;1188;p49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2" name="Google Shape;1192;p49"/>
          <p:cNvGrpSpPr/>
          <p:nvPr/>
        </p:nvGrpSpPr>
        <p:grpSpPr>
          <a:xfrm>
            <a:off x="4213742" y="936823"/>
            <a:ext cx="366917" cy="495259"/>
            <a:chOff x="5526246" y="1011207"/>
            <a:chExt cx="592758" cy="720086"/>
          </a:xfrm>
        </p:grpSpPr>
        <p:sp>
          <p:nvSpPr>
            <p:cNvPr id="1193" name="Google Shape;1193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199" name="Google Shape;1199;p49"/>
          <p:cNvGrpSpPr/>
          <p:nvPr/>
        </p:nvGrpSpPr>
        <p:grpSpPr>
          <a:xfrm>
            <a:off x="1168508" y="936816"/>
            <a:ext cx="364294" cy="495267"/>
            <a:chOff x="606645" y="1011196"/>
            <a:chExt cx="588520" cy="720096"/>
          </a:xfrm>
        </p:grpSpPr>
        <p:sp>
          <p:nvSpPr>
            <p:cNvPr id="1200" name="Google Shape;1200;p49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7622793" y="936790"/>
            <a:ext cx="298405" cy="495291"/>
            <a:chOff x="11033597" y="1011159"/>
            <a:chExt cx="482075" cy="720133"/>
          </a:xfrm>
        </p:grpSpPr>
        <p:sp>
          <p:nvSpPr>
            <p:cNvPr id="1205" name="Google Shape;1205;p49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09" name="Google Shape;1209;p49"/>
          <p:cNvGrpSpPr/>
          <p:nvPr/>
        </p:nvGrpSpPr>
        <p:grpSpPr>
          <a:xfrm>
            <a:off x="6221658" y="886021"/>
            <a:ext cx="460705" cy="546061"/>
            <a:chOff x="8770051" y="937343"/>
            <a:chExt cx="744273" cy="793950"/>
          </a:xfrm>
        </p:grpSpPr>
        <p:sp>
          <p:nvSpPr>
            <p:cNvPr id="1210" name="Google Shape;1210;p49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15" name="Google Shape;1215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16" name="Google Shape;121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26" name="Google Shape;1226;p49"/>
          <p:cNvGrpSpPr/>
          <p:nvPr/>
        </p:nvGrpSpPr>
        <p:grpSpPr>
          <a:xfrm>
            <a:off x="4820522" y="886021"/>
            <a:ext cx="460705" cy="546061"/>
            <a:chOff x="6506504" y="937343"/>
            <a:chExt cx="744273" cy="793950"/>
          </a:xfrm>
        </p:grpSpPr>
        <p:sp>
          <p:nvSpPr>
            <p:cNvPr id="1227" name="Google Shape;1227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8" name="Google Shape;1228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30" name="Google Shape;1230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1" name="Google Shape;1231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41" name="Google Shape;1241;p49"/>
          <p:cNvGrpSpPr/>
          <p:nvPr/>
        </p:nvGrpSpPr>
        <p:grpSpPr>
          <a:xfrm>
            <a:off x="5521090" y="886021"/>
            <a:ext cx="460705" cy="546061"/>
            <a:chOff x="7638277" y="937343"/>
            <a:chExt cx="744273" cy="793950"/>
          </a:xfrm>
        </p:grpSpPr>
        <p:sp>
          <p:nvSpPr>
            <p:cNvPr id="1242" name="Google Shape;1242;p49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grpSp>
          <p:nvGrpSpPr>
            <p:cNvPr id="1246" name="Google Shape;1246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47" name="Google Shape;124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8" name="Google Shape;124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49" name="Google Shape;124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257" name="Google Shape;1257;p49"/>
          <p:cNvGrpSpPr/>
          <p:nvPr/>
        </p:nvGrpSpPr>
        <p:grpSpPr>
          <a:xfrm>
            <a:off x="3061198" y="3318859"/>
            <a:ext cx="445779" cy="445293"/>
            <a:chOff x="3778727" y="4460423"/>
            <a:chExt cx="720160" cy="647438"/>
          </a:xfrm>
        </p:grpSpPr>
        <p:sp>
          <p:nvSpPr>
            <p:cNvPr id="1258" name="Google Shape;1258;p49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65" name="Google Shape;1265;p49"/>
          <p:cNvGrpSpPr/>
          <p:nvPr/>
        </p:nvGrpSpPr>
        <p:grpSpPr>
          <a:xfrm>
            <a:off x="1138083" y="3302276"/>
            <a:ext cx="445680" cy="478459"/>
            <a:chOff x="557494" y="4436312"/>
            <a:chExt cx="720000" cy="695660"/>
          </a:xfrm>
        </p:grpSpPr>
        <p:sp>
          <p:nvSpPr>
            <p:cNvPr id="1266" name="Google Shape;1266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70" name="Google Shape;1270;p49"/>
          <p:cNvGrpSpPr/>
          <p:nvPr/>
        </p:nvGrpSpPr>
        <p:grpSpPr>
          <a:xfrm>
            <a:off x="4343307" y="3293844"/>
            <a:ext cx="445833" cy="495324"/>
            <a:chOff x="5926265" y="4424051"/>
            <a:chExt cx="720246" cy="720181"/>
          </a:xfrm>
        </p:grpSpPr>
        <p:sp>
          <p:nvSpPr>
            <p:cNvPr id="1271" name="Google Shape;1271;p49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1779066" y="3315570"/>
            <a:ext cx="445680" cy="451871"/>
            <a:chOff x="1631150" y="4455641"/>
            <a:chExt cx="720000" cy="657002"/>
          </a:xfrm>
        </p:grpSpPr>
        <p:sp>
          <p:nvSpPr>
            <p:cNvPr id="1276" name="Google Shape;1276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81" name="Google Shape;1281;p49"/>
          <p:cNvGrpSpPr/>
          <p:nvPr/>
        </p:nvGrpSpPr>
        <p:grpSpPr>
          <a:xfrm>
            <a:off x="2420095" y="3314922"/>
            <a:ext cx="445680" cy="453170"/>
            <a:chOff x="2704878" y="4454697"/>
            <a:chExt cx="720000" cy="658889"/>
          </a:xfrm>
        </p:grpSpPr>
        <p:sp>
          <p:nvSpPr>
            <p:cNvPr id="1282" name="Google Shape;1282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88" name="Google Shape;1288;p49"/>
          <p:cNvGrpSpPr/>
          <p:nvPr/>
        </p:nvGrpSpPr>
        <p:grpSpPr>
          <a:xfrm>
            <a:off x="3702368" y="3317097"/>
            <a:ext cx="445549" cy="448817"/>
            <a:chOff x="4852681" y="4457861"/>
            <a:chExt cx="719788" cy="652561"/>
          </a:xfrm>
        </p:grpSpPr>
        <p:sp>
          <p:nvSpPr>
            <p:cNvPr id="1289" name="Google Shape;1289;p49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4984527" y="3306472"/>
            <a:ext cx="445818" cy="470070"/>
            <a:chOff x="7000306" y="4442411"/>
            <a:chExt cx="720224" cy="683463"/>
          </a:xfrm>
        </p:grpSpPr>
        <p:sp>
          <p:nvSpPr>
            <p:cNvPr id="1293" name="Google Shape;1293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298" name="Google Shape;1298;p49"/>
          <p:cNvGrpSpPr/>
          <p:nvPr/>
        </p:nvGrpSpPr>
        <p:grpSpPr>
          <a:xfrm>
            <a:off x="5625737" y="3304024"/>
            <a:ext cx="445779" cy="474964"/>
            <a:chOff x="8074325" y="4438852"/>
            <a:chExt cx="720160" cy="690579"/>
          </a:xfrm>
        </p:grpSpPr>
        <p:sp>
          <p:nvSpPr>
            <p:cNvPr id="1299" name="Google Shape;1299;p49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6908082" y="3319524"/>
            <a:ext cx="445629" cy="443961"/>
            <a:chOff x="9878975" y="4425243"/>
            <a:chExt cx="719918" cy="645502"/>
          </a:xfrm>
        </p:grpSpPr>
        <p:sp>
          <p:nvSpPr>
            <p:cNvPr id="1306" name="Google Shape;1306;p49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09" name="Google Shape;1309;p49"/>
          <p:cNvGrpSpPr/>
          <p:nvPr/>
        </p:nvGrpSpPr>
        <p:grpSpPr>
          <a:xfrm>
            <a:off x="7549099" y="3307080"/>
            <a:ext cx="445785" cy="468849"/>
            <a:chOff x="10914544" y="4407150"/>
            <a:chExt cx="720170" cy="681687"/>
          </a:xfrm>
        </p:grpSpPr>
        <p:sp>
          <p:nvSpPr>
            <p:cNvPr id="1310" name="Google Shape;1310;p49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14" name="Google Shape;1314;p49"/>
          <p:cNvGrpSpPr/>
          <p:nvPr/>
        </p:nvGrpSpPr>
        <p:grpSpPr>
          <a:xfrm>
            <a:off x="6266889" y="3316095"/>
            <a:ext cx="445805" cy="450817"/>
            <a:chOff x="8843122" y="4420259"/>
            <a:chExt cx="720202" cy="655469"/>
          </a:xfrm>
        </p:grpSpPr>
        <p:sp>
          <p:nvSpPr>
            <p:cNvPr id="1315" name="Google Shape;1315;p49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21" name="Google Shape;1321;p49"/>
          <p:cNvGrpSpPr/>
          <p:nvPr/>
        </p:nvGrpSpPr>
        <p:grpSpPr>
          <a:xfrm>
            <a:off x="3069757" y="2536719"/>
            <a:ext cx="445812" cy="438353"/>
            <a:chOff x="1510757" y="3225422"/>
            <a:chExt cx="720214" cy="637347"/>
          </a:xfrm>
        </p:grpSpPr>
        <p:sp>
          <p:nvSpPr>
            <p:cNvPr id="1322" name="Google Shape;1322;p49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29" name="Google Shape;1329;p49"/>
          <p:cNvGrpSpPr/>
          <p:nvPr/>
        </p:nvGrpSpPr>
        <p:grpSpPr>
          <a:xfrm>
            <a:off x="3761148" y="2556186"/>
            <a:ext cx="445767" cy="399420"/>
            <a:chOff x="2595501" y="3253725"/>
            <a:chExt cx="720141" cy="580739"/>
          </a:xfrm>
        </p:grpSpPr>
        <p:sp>
          <p:nvSpPr>
            <p:cNvPr id="1330" name="Google Shape;1330;p49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34" name="Google Shape;1334;p49"/>
          <p:cNvGrpSpPr/>
          <p:nvPr/>
        </p:nvGrpSpPr>
        <p:grpSpPr>
          <a:xfrm>
            <a:off x="5143821" y="2508373"/>
            <a:ext cx="443879" cy="495046"/>
            <a:chOff x="4764809" y="3184208"/>
            <a:chExt cx="717090" cy="719775"/>
          </a:xfrm>
        </p:grpSpPr>
        <p:sp>
          <p:nvSpPr>
            <p:cNvPr id="1335" name="Google Shape;1335;p49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38" name="Google Shape;1338;p49"/>
          <p:cNvGrpSpPr/>
          <p:nvPr/>
        </p:nvGrpSpPr>
        <p:grpSpPr>
          <a:xfrm>
            <a:off x="4452495" y="2540556"/>
            <a:ext cx="445746" cy="430680"/>
            <a:chOff x="3680173" y="3231000"/>
            <a:chExt cx="720106" cy="626190"/>
          </a:xfrm>
        </p:grpSpPr>
        <p:sp>
          <p:nvSpPr>
            <p:cNvPr id="1339" name="Google Shape;1339;p49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42" name="Google Shape;1342;p49"/>
          <p:cNvGrpSpPr/>
          <p:nvPr/>
        </p:nvGrpSpPr>
        <p:grpSpPr>
          <a:xfrm>
            <a:off x="6524584" y="2508329"/>
            <a:ext cx="443283" cy="495133"/>
            <a:chOff x="6931035" y="3184144"/>
            <a:chExt cx="716128" cy="719903"/>
          </a:xfrm>
        </p:grpSpPr>
        <p:sp>
          <p:nvSpPr>
            <p:cNvPr id="1343" name="Google Shape;1343;p49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47" name="Google Shape;1347;p49"/>
          <p:cNvGrpSpPr/>
          <p:nvPr/>
        </p:nvGrpSpPr>
        <p:grpSpPr>
          <a:xfrm>
            <a:off x="5833278" y="2508276"/>
            <a:ext cx="445727" cy="495238"/>
            <a:chOff x="5846429" y="3184067"/>
            <a:chExt cx="720076" cy="720055"/>
          </a:xfrm>
        </p:grpSpPr>
        <p:sp>
          <p:nvSpPr>
            <p:cNvPr id="1348" name="Google Shape;1348;p49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2520481" y="2508215"/>
            <a:ext cx="303698" cy="495361"/>
            <a:chOff x="655600" y="3183978"/>
            <a:chExt cx="490627" cy="720234"/>
          </a:xfrm>
        </p:grpSpPr>
        <p:sp>
          <p:nvSpPr>
            <p:cNvPr id="1353" name="Google Shape;1353;p49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58" name="Google Shape;1358;p49"/>
          <p:cNvGrpSpPr/>
          <p:nvPr/>
        </p:nvGrpSpPr>
        <p:grpSpPr>
          <a:xfrm>
            <a:off x="7213445" y="2508344"/>
            <a:ext cx="189785" cy="495103"/>
            <a:chOff x="8011692" y="3184166"/>
            <a:chExt cx="306600" cy="719859"/>
          </a:xfrm>
        </p:grpSpPr>
        <p:sp>
          <p:nvSpPr>
            <p:cNvPr id="1359" name="Google Shape;1359;p49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1" name="Google Shape;1361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2" name="Google Shape;1362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3" name="Google Shape;1363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4" name="Google Shape;1364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>
            <a:off x="7648232" y="2508066"/>
            <a:ext cx="246199" cy="495018"/>
            <a:chOff x="4556125" y="630237"/>
            <a:chExt cx="3081338" cy="5568950"/>
          </a:xfrm>
        </p:grpSpPr>
        <p:sp>
          <p:nvSpPr>
            <p:cNvPr id="1366" name="Google Shape;1366;p49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73" name="Google Shape;1373;p49"/>
          <p:cNvGrpSpPr/>
          <p:nvPr/>
        </p:nvGrpSpPr>
        <p:grpSpPr>
          <a:xfrm>
            <a:off x="1829253" y="2508289"/>
            <a:ext cx="445768" cy="495219"/>
            <a:chOff x="1674084" y="3214987"/>
            <a:chExt cx="720142" cy="720027"/>
          </a:xfrm>
        </p:grpSpPr>
        <p:sp>
          <p:nvSpPr>
            <p:cNvPr id="1374" name="Google Shape;1374;p49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86" name="Google Shape;1386;p49"/>
          <p:cNvGrpSpPr/>
          <p:nvPr/>
        </p:nvGrpSpPr>
        <p:grpSpPr>
          <a:xfrm>
            <a:off x="1138094" y="2508246"/>
            <a:ext cx="445578" cy="495303"/>
            <a:chOff x="557511" y="3214925"/>
            <a:chExt cx="719836" cy="720150"/>
          </a:xfrm>
        </p:grpSpPr>
        <p:sp>
          <p:nvSpPr>
            <p:cNvPr id="1387" name="Google Shape;1387;p49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91" name="Google Shape;1391;p49"/>
          <p:cNvGrpSpPr/>
          <p:nvPr/>
        </p:nvGrpSpPr>
        <p:grpSpPr>
          <a:xfrm>
            <a:off x="1081979" y="4104174"/>
            <a:ext cx="445905" cy="445024"/>
            <a:chOff x="1147762" y="1131887"/>
            <a:chExt cx="5137150" cy="4619626"/>
          </a:xfrm>
        </p:grpSpPr>
        <p:sp>
          <p:nvSpPr>
            <p:cNvPr id="1392" name="Google Shape;1392;p49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1879308" y="4097123"/>
            <a:ext cx="445901" cy="459203"/>
            <a:chOff x="1570037" y="1341437"/>
            <a:chExt cx="4943475" cy="4576762"/>
          </a:xfrm>
        </p:grpSpPr>
        <p:sp>
          <p:nvSpPr>
            <p:cNvPr id="1396" name="Google Shape;1396;p49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02" name="Google Shape;1402;p49"/>
          <p:cNvGrpSpPr/>
          <p:nvPr/>
        </p:nvGrpSpPr>
        <p:grpSpPr>
          <a:xfrm>
            <a:off x="4364629" y="4079458"/>
            <a:ext cx="441332" cy="495246"/>
            <a:chOff x="5770007" y="5489899"/>
            <a:chExt cx="712976" cy="720067"/>
          </a:xfrm>
        </p:grpSpPr>
        <p:sp>
          <p:nvSpPr>
            <p:cNvPr id="1403" name="Google Shape;1403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11" name="Google Shape;1411;p49"/>
          <p:cNvGrpSpPr/>
          <p:nvPr/>
        </p:nvGrpSpPr>
        <p:grpSpPr>
          <a:xfrm>
            <a:off x="5157422" y="4104423"/>
            <a:ext cx="445651" cy="445360"/>
            <a:chOff x="7050768" y="5526199"/>
            <a:chExt cx="719953" cy="647534"/>
          </a:xfrm>
        </p:grpSpPr>
        <p:sp>
          <p:nvSpPr>
            <p:cNvPr id="1412" name="Google Shape;1412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24" name="Google Shape;1424;p49"/>
          <p:cNvGrpSpPr/>
          <p:nvPr/>
        </p:nvGrpSpPr>
        <p:grpSpPr>
          <a:xfrm>
            <a:off x="6751938" y="4104502"/>
            <a:ext cx="445681" cy="445168"/>
            <a:chOff x="9626723" y="5526313"/>
            <a:chExt cx="720002" cy="647256"/>
          </a:xfrm>
        </p:grpSpPr>
        <p:sp>
          <p:nvSpPr>
            <p:cNvPr id="1425" name="Google Shape;1425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1" name="Google Shape;1431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2" name="Google Shape;1432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6" name="Google Shape;1436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37" name="Google Shape;1437;p49"/>
          <p:cNvGrpSpPr/>
          <p:nvPr/>
        </p:nvGrpSpPr>
        <p:grpSpPr>
          <a:xfrm>
            <a:off x="7549176" y="4079432"/>
            <a:ext cx="445582" cy="495270"/>
            <a:chOff x="10914672" y="5489861"/>
            <a:chExt cx="719842" cy="720102"/>
          </a:xfrm>
        </p:grpSpPr>
        <p:sp>
          <p:nvSpPr>
            <p:cNvPr id="1438" name="Google Shape;1438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39" name="Google Shape;1439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5" name="Google Shape;1445;p49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6" name="Google Shape;1446;p49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7" name="Google Shape;1447;p49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8" name="Google Shape;1448;p49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49" name="Google Shape;1449;p49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0" name="Google Shape;1450;p49"/>
          <p:cNvGrpSpPr/>
          <p:nvPr/>
        </p:nvGrpSpPr>
        <p:grpSpPr>
          <a:xfrm>
            <a:off x="5954638" y="4090836"/>
            <a:ext cx="445821" cy="472496"/>
            <a:chOff x="8338678" y="5506443"/>
            <a:chExt cx="720227" cy="686988"/>
          </a:xfrm>
        </p:grpSpPr>
        <p:sp>
          <p:nvSpPr>
            <p:cNvPr id="1451" name="Google Shape;1451;p49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2" name="Google Shape;1452;p49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3" name="Google Shape;1453;p49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4" name="Google Shape;1454;p49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57" name="Google Shape;1457;p49"/>
          <p:cNvGrpSpPr/>
          <p:nvPr/>
        </p:nvGrpSpPr>
        <p:grpSpPr>
          <a:xfrm>
            <a:off x="2676293" y="4151492"/>
            <a:ext cx="1336824" cy="351150"/>
            <a:chOff x="3042485" y="5594633"/>
            <a:chExt cx="2159652" cy="510557"/>
          </a:xfrm>
        </p:grpSpPr>
        <p:sp>
          <p:nvSpPr>
            <p:cNvPr id="1458" name="Google Shape;1458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2" name="Google Shape;1462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3" name="Google Shape;1463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73" name="Google Shape;1473;p49"/>
          <p:cNvGrpSpPr/>
          <p:nvPr/>
        </p:nvGrpSpPr>
        <p:grpSpPr>
          <a:xfrm>
            <a:off x="1879183" y="4866531"/>
            <a:ext cx="445738" cy="492167"/>
            <a:chOff x="1442627" y="5710929"/>
            <a:chExt cx="594318" cy="590600"/>
          </a:xfrm>
        </p:grpSpPr>
        <p:sp>
          <p:nvSpPr>
            <p:cNvPr id="1474" name="Google Shape;1474;p49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479" name="Google Shape;1479;p49"/>
          <p:cNvGrpSpPr/>
          <p:nvPr/>
        </p:nvGrpSpPr>
        <p:grpSpPr>
          <a:xfrm>
            <a:off x="6788035" y="4864954"/>
            <a:ext cx="373053" cy="495323"/>
            <a:chOff x="8095060" y="5664590"/>
            <a:chExt cx="497404" cy="594389"/>
          </a:xfrm>
        </p:grpSpPr>
        <p:grpSp>
          <p:nvGrpSpPr>
            <p:cNvPr id="1480" name="Google Shape;1480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1" name="Google Shape;1481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2" name="Google Shape;1482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3" name="Google Shape;1483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84" name="Google Shape;1484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85" name="Google Shape;1485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6" name="Google Shape;1486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87" name="Google Shape;1487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88" name="Google Shape;1488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89" name="Google Shape;1489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1" name="Google Shape;1491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492" name="Google Shape;1492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93" name="Google Shape;1493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4" name="Google Shape;1494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495" name="Google Shape;1495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grpSp>
        <p:nvGrpSpPr>
          <p:cNvPr id="1496" name="Google Shape;1496;p49"/>
          <p:cNvGrpSpPr/>
          <p:nvPr/>
        </p:nvGrpSpPr>
        <p:grpSpPr>
          <a:xfrm>
            <a:off x="2870825" y="4864984"/>
            <a:ext cx="557162" cy="495260"/>
            <a:chOff x="4607809" y="5664627"/>
            <a:chExt cx="742883" cy="594312"/>
          </a:xfrm>
        </p:grpSpPr>
        <p:sp>
          <p:nvSpPr>
            <p:cNvPr id="1497" name="Google Shape;1497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8" name="Google Shape;1498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499" name="Google Shape;1499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0" name="Google Shape;1500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1" name="Google Shape;1501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2" name="Google Shape;1502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3" name="Google Shape;1503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4" name="Google Shape;1504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 panose="020F0502020204030204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05" name="Google Shape;1505;p49"/>
          <p:cNvGrpSpPr/>
          <p:nvPr/>
        </p:nvGrpSpPr>
        <p:grpSpPr>
          <a:xfrm>
            <a:off x="3973892" y="4865048"/>
            <a:ext cx="1079865" cy="495133"/>
            <a:chOff x="2571250" y="5664711"/>
            <a:chExt cx="1439820" cy="594160"/>
          </a:xfrm>
        </p:grpSpPr>
        <p:sp>
          <p:nvSpPr>
            <p:cNvPr id="1506" name="Google Shape;1506;p49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7" name="Google Shape;1507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8" name="Google Shape;1508;p49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09" name="Google Shape;1509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0" name="Google Shape;1510;p49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1" name="Google Shape;1511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2" name="Google Shape;1512;p49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3" name="Google Shape;1513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4" name="Google Shape;1514;p49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5" name="Google Shape;1515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6" name="Google Shape;1516;p49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7" name="Google Shape;1517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8" name="Google Shape;1518;p49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19" name="Google Shape;1519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0" name="Google Shape;1520;p49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1" name="Google Shape;1521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2" name="Google Shape;1522;p49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3" name="Google Shape;1523;p49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4" name="Google Shape;1524;p49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5" name="Google Shape;1525;p49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6" name="Google Shape;1526;p49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7" name="Google Shape;1527;p49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8" name="Google Shape;1528;p49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529" name="Google Shape;1529;p49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1530" name="Google Shape;1530;p49"/>
          <p:cNvGrpSpPr/>
          <p:nvPr/>
        </p:nvGrpSpPr>
        <p:grpSpPr>
          <a:xfrm>
            <a:off x="5599659" y="4864817"/>
            <a:ext cx="642470" cy="495596"/>
            <a:chOff x="6332670" y="5663946"/>
            <a:chExt cx="856627" cy="594715"/>
          </a:xfrm>
        </p:grpSpPr>
        <p:grpSp>
          <p:nvGrpSpPr>
            <p:cNvPr id="1531" name="Google Shape;1531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2" name="Google Shape;153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3" name="Google Shape;153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34" name="Google Shape;1534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35" name="Google Shape;153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6" name="Google Shape;153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  <p:grpSp>
          <p:nvGrpSpPr>
            <p:cNvPr id="1537" name="Google Shape;1537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38" name="Google Shape;1538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  <p:sp>
            <p:nvSpPr>
              <p:cNvPr id="1539" name="Google Shape;1539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 panose="020F0502020204030204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endParaRPr>
              </a:p>
            </p:txBody>
          </p:sp>
        </p:grpSp>
      </p:grpSp>
      <p:sp>
        <p:nvSpPr>
          <p:cNvPr id="1541" name="Google Shape;1541;p49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lang="en-GB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8936A2-4402-ED3A-CDCE-33612652FB63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9F220376-5399-DD85-E615-F08FA92DD7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C7A4C649-1B45-2DAF-7075-ED36C531A254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43B2FB9-0DD7-EEB7-DC45-DD5DC8EF51C7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B97757AF-7470-3152-88CC-5ED64DFE33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FBB967B3-F74A-14D0-5E75-054EA89A062D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2B7B422-B61E-3353-8052-2A2CABF16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2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55576" y="667643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Выводы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6874" y="1135290"/>
            <a:ext cx="6715646" cy="1600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Выводы должны быть краткими и содержать факты, представляющие научную ценность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соответствовать цели и задачам, поставленным в работе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соответствовать полученным результатам, изложенным в работе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Они должны быть написаны грамотным языком, в понятной форме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 их не должно быть слишком много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820E514-078D-61BB-F9A3-A7FF871BF125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3669A51A-EE46-68F7-3619-62252B38E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28C0930-A45F-493C-6222-F09D5E4C45FE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A0CBC7E9-A8C5-EFF0-7498-5CC208D81320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6B58C3AA-46D2-69BE-A442-C2F8687752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2BD603C-1B8C-1ECB-B7E5-EE5627157BAC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70AE6B5-EF0B-111F-C9FF-12AF2A7D8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reminBI\Desktop\sci-sprin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24958"/>
            <a:ext cx="3096343" cy="56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cyberleninka.ru/publisher/n/negosudarstvennoe-obrazovatelnoe-uchrezhdenie-vysshego-professionalnogo-obrazovaniya-samarskiy-meditsinskiy-institut-reaviz/cove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88177" y="337220"/>
            <a:ext cx="755432" cy="720080"/>
            <a:chOff x="288176" y="404664"/>
            <a:chExt cx="876105" cy="864096"/>
          </a:xfrm>
        </p:grpSpPr>
        <p:sp>
          <p:nvSpPr>
            <p:cNvPr id="2" name="Овал 1"/>
            <p:cNvSpPr/>
            <p:nvPr/>
          </p:nvSpPr>
          <p:spPr>
            <a:xfrm>
              <a:off x="307975" y="404664"/>
              <a:ext cx="856306" cy="8422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9" name="Picture 5" descr="C:\Users\YareminBI\Desktop\cover.jp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176" y="426515"/>
              <a:ext cx="876105" cy="84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433761" y="1517790"/>
            <a:ext cx="48245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Спасибо за внимание!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2209428"/>
            <a:ext cx="3888432" cy="2677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Иногда здесь размещают рисунок, подытоживающий суть работы или имеющий отношение к месту выполнения работы, к авторам или затронутой тематике. Но это необязательно и это всецело на Ваше усмотрение</a:t>
            </a:r>
          </a:p>
          <a:p>
            <a:endParaRPr lang="ru-RU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Шаблон подготовлен Управлением науки и инноваций Медицинского университета </a:t>
            </a:r>
            <a:r>
              <a:rPr lang="ru-RU" sz="1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Реавиз</a:t>
            </a:r>
            <a:endParaRPr lang="ru-RU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Лицензия </a:t>
            </a:r>
            <a:r>
              <a:rPr lang="en-US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GNU GPL</a:t>
            </a:r>
            <a:endParaRPr lang="ru-RU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1D2326-32B2-5114-5719-72AF95D0AE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34" y="2209428"/>
            <a:ext cx="3001516" cy="3001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248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Актуальность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43" y="1312533"/>
            <a:ext cx="4824536" cy="22467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Этот слайд  можно сопроводить перечислением фактов, иллюстрацией или схемой</a:t>
            </a:r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Для презентации предлагаем использовать один из указанных шрифтов: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TeX</a:t>
            </a: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Gyre </a:t>
            </a: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Heros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Arimo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Liberation Sans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 err="1">
                <a:solidFill>
                  <a:schemeClr val="bg1"/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400" b="0" i="0" dirty="0">
                <a:solidFill>
                  <a:schemeClr val="bg1"/>
                </a:solidFill>
                <a:effectLst/>
                <a:latin typeface="-apple-syste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Roboto</a:t>
            </a:r>
            <a:endParaRPr lang="en-AU" sz="1400" b="0" i="0" dirty="0">
              <a:solidFill>
                <a:schemeClr val="bg1"/>
              </a:solidFill>
              <a:effectLst/>
              <a:latin typeface="-apple-system"/>
            </a:endParaRPr>
          </a:p>
        </p:txBody>
      </p:sp>
      <p:sp>
        <p:nvSpPr>
          <p:cNvPr id="15" name="Google Shape;568;p18"/>
          <p:cNvSpPr/>
          <p:nvPr/>
        </p:nvSpPr>
        <p:spPr>
          <a:xfrm>
            <a:off x="6891497" y="1574143"/>
            <a:ext cx="1323528" cy="1490166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" name="Google Shape;569;p18"/>
          <p:cNvSpPr/>
          <p:nvPr/>
        </p:nvSpPr>
        <p:spPr>
          <a:xfrm rot="1473079">
            <a:off x="5774699" y="2338194"/>
            <a:ext cx="773816" cy="837516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7" name="Google Shape;570;p18"/>
          <p:cNvSpPr/>
          <p:nvPr/>
        </p:nvSpPr>
        <p:spPr>
          <a:xfrm>
            <a:off x="6722110" y="1451751"/>
            <a:ext cx="338774" cy="36578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8" name="Google Shape;571;p18"/>
          <p:cNvSpPr/>
          <p:nvPr/>
        </p:nvSpPr>
        <p:spPr>
          <a:xfrm rot="2487273">
            <a:off x="6504226" y="3111500"/>
            <a:ext cx="241052" cy="260268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5272659"/>
            <a:ext cx="7704856" cy="2616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Если цитируете источник литературы, процитируйте его здесь, соблюдая </a:t>
            </a:r>
            <a:r>
              <a:rPr lang="ru-RU" sz="11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Ванкуверский</a:t>
            </a:r>
            <a:r>
              <a:rPr lang="ru-RU" sz="11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 стиль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CC3BF20-5352-FA8C-1F07-2F354BB69B34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1026" name="Picture 2" descr="C:\Users\YareminBI\Desktop\sci-spring-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Группа 9"/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" name="Picture 5" descr="C:\Users\YareminBI\Desktop\cover.jpe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/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D3E4051-8004-C2C9-8A3D-935EF9046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248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Цель работы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43" y="13125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правило, цель работы – улучшить результат лечения за счёт (подумайте, чего)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E1BE5A5-91E0-4596-0F21-C2766E6F0C0A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EC4161CB-5C07-A781-D717-657E4E7F3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3FF5A6D-6E6A-9CDA-DE62-1E5787862CBA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F7AA43BD-0432-58E0-834D-43433FEEA71B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Picture 5" descr="C:\Users\YareminBI\Desktop\cover.jpeg">
                <a:extLst>
                  <a:ext uri="{FF2B5EF4-FFF2-40B4-BE49-F238E27FC236}">
                    <a16:creationId xmlns:a16="http://schemas.microsoft.com/office/drawing/2014/main" id="{E489F8EB-ACF8-E2A5-EAF8-6DC7F52B77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C22B14AB-BE8B-B82A-7004-0EA096C5EF3B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5CDFB8-6FA5-0106-D08E-EC415E970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248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Задачи исследования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43" y="13125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Указываются не во всех работах. Подумайте, нужно ли это в вашей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FEA65B-C9BE-380A-F287-1A9333B0141D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4DEB6520-53DE-2FF6-203F-7502C597E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AF14DC4-619F-1784-7E29-B69B9E300ED6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8D8FA91-FF78-3A15-7701-E021C9A88871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Picture 5" descr="C:\Users\YareminBI\Desktop\cover.jpeg">
                <a:extLst>
                  <a:ext uri="{FF2B5EF4-FFF2-40B4-BE49-F238E27FC236}">
                    <a16:creationId xmlns:a16="http://schemas.microsoft.com/office/drawing/2014/main" id="{140A0C50-784C-D474-0E57-35C40F4965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0C938413-39FD-0B76-49BE-4F31F13E0C91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A17AE993-51B9-0737-89E8-E09FB9818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/>
          <p:nvPr/>
        </p:nvSpPr>
        <p:spPr>
          <a:xfrm>
            <a:off x="3457760" y="2497460"/>
            <a:ext cx="2507532" cy="2479667"/>
          </a:xfrm>
          <a:prstGeom prst="ellipse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Gray</a:t>
            </a:r>
            <a:endParaRPr b="1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1" name="Google Shape;611;p23"/>
          <p:cNvSpPr/>
          <p:nvPr/>
        </p:nvSpPr>
        <p:spPr>
          <a:xfrm>
            <a:off x="1551432" y="2497460"/>
            <a:ext cx="2507532" cy="2479667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</a:t>
            </a:r>
            <a:endParaRPr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2" name="Google Shape;612;p23"/>
          <p:cNvSpPr/>
          <p:nvPr/>
        </p:nvSpPr>
        <p:spPr>
          <a:xfrm>
            <a:off x="5364088" y="2497460"/>
            <a:ext cx="2507532" cy="2479667"/>
          </a:xfrm>
          <a:prstGeom prst="ellipse">
            <a:avLst/>
          </a:prstGeom>
          <a:solidFill>
            <a:srgbClr val="1C4587">
              <a:alpha val="49620"/>
            </a:srgbClr>
          </a:solidFill>
          <a:ln w="9525" cap="flat" cmpd="sng">
            <a:solidFill>
              <a:srgbClr val="1C4587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</a:t>
            </a:r>
            <a:endParaRPr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613" name="Google Shape;613;p23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5576" y="832480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Материалы и методы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43" y="13125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Дизайн исследования. Шире используйте схемы, графики, иллюстрации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60DF0AD-6D9B-1FEC-58F4-F86BBCAB5278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1BA59F2D-72FA-B9C6-669E-D5C64D118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FD1BB8ED-4061-82E2-2959-E818FD32A1C5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8784E585-EF98-52E6-B831-311049E424F1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5" descr="C:\Users\YareminBI\Desktop\cover.jpeg">
                <a:extLst>
                  <a:ext uri="{FF2B5EF4-FFF2-40B4-BE49-F238E27FC236}">
                    <a16:creationId xmlns:a16="http://schemas.microsoft.com/office/drawing/2014/main" id="{62DE761B-6AC9-4490-6A14-87DF96E52F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CA7F47A5-3B0D-A654-EB4F-902CC685DC0D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85BDEF1-3EEE-793D-0675-0F956B1FF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9" name="Google Shape;619;p24"/>
          <p:cNvGraphicFramePr/>
          <p:nvPr>
            <p:extLst>
              <p:ext uri="{D42A27DB-BD31-4B8C-83A1-F6EECF244321}">
                <p14:modId xmlns:p14="http://schemas.microsoft.com/office/powerpoint/2010/main" val="3586481566"/>
              </p:ext>
            </p:extLst>
          </p:nvPr>
        </p:nvGraphicFramePr>
        <p:xfrm>
          <a:off x="899592" y="1993404"/>
          <a:ext cx="6029800" cy="29114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0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78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A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B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C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155CC">
                        <a:alpha val="496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Yellow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10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20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7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Blue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30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15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10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861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Orange</a:t>
                      </a:r>
                      <a:endParaRPr sz="120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5</a:t>
                      </a:r>
                      <a:endParaRPr sz="1200" b="1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24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latin typeface="Arial" panose="02080604020202020204" pitchFamily="34" charset="0"/>
                          <a:ea typeface="Dosis"/>
                          <a:cs typeface="Arial" panose="02080604020202020204" pitchFamily="34" charset="0"/>
                          <a:sym typeface="Dosis"/>
                        </a:rPr>
                        <a:t>16</a:t>
                      </a:r>
                      <a:endParaRPr sz="1200" b="1" dirty="0">
                        <a:solidFill>
                          <a:schemeClr val="bg1"/>
                        </a:solidFill>
                        <a:latin typeface="Arial" panose="02080604020202020204" pitchFamily="34" charset="0"/>
                        <a:ea typeface="Dosis"/>
                        <a:cs typeface="Arial" panose="02080604020202020204" pitchFamily="34" charset="0"/>
                        <a:sym typeface="Dosis"/>
                      </a:endParaRPr>
                    </a:p>
                  </a:txBody>
                  <a:tcPr marL="91425" marR="91425" marT="76194" marB="76194" anchor="ctr">
                    <a:lnL w="9525" cap="flat" cmpd="sng">
                      <a:solidFill>
                        <a:srgbClr val="1C4587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C458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0" name="Google Shape;620;p24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4601" y="12714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можно меньше текста, как можно больше таблиц, иллюстраций, диаграмм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D3B2A1-3E55-2B75-AA60-50EB4AC4D1BB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E386B2D1-6F5D-8502-6832-DDC2C5AE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3DE7E309-0AA8-3A21-9E7D-BE46F5FAAAD2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07709088-D888-BEA1-47A2-1AA68911A0AD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Picture 5" descr="C:\Users\YareminBI\Desktop\cover.jpeg">
                <a:extLst>
                  <a:ext uri="{FF2B5EF4-FFF2-40B4-BE49-F238E27FC236}">
                    <a16:creationId xmlns:a16="http://schemas.microsoft.com/office/drawing/2014/main" id="{186CF6EE-765E-2B08-8EF6-D9E718EA2F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294C08E3-19DE-4B5D-D4B2-8CD1AD058888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C41577-A0BC-5480-8594-323BD93F7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/>
          <p:nvPr/>
        </p:nvSpPr>
        <p:spPr>
          <a:xfrm>
            <a:off x="1619672" y="1955425"/>
            <a:ext cx="5783077" cy="3146819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bg1">
              <a:alpha val="4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01" y="12714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Как можно меньше текста, как можно больше таблиц, иллюстраций, диаграмм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754F1C5-7E28-8437-641A-E39F57677BFE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97FD66CF-3E0D-17E8-EB34-CCF7C435B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BB2BCE85-D5CF-AB02-6401-B4C0609D27C3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F0FD4B27-9D3C-DADC-7D7E-9AC5FD57406D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B69D4062-1405-76BA-4CEA-5B3E62013B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33F1BA6B-A290-CA83-4149-09F114EE2F0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85159E9-9147-22D5-DF81-E67A54E59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5"/>
          <p:cNvSpPr txBox="1">
            <a:spLocks noGrp="1"/>
          </p:cNvSpPr>
          <p:nvPr>
            <p:ph type="sldNum" idx="12"/>
          </p:nvPr>
        </p:nvSpPr>
        <p:spPr>
          <a:xfrm>
            <a:off x="4297650" y="5392554"/>
            <a:ext cx="548700" cy="322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601" y="1271433"/>
            <a:ext cx="4824536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Результат выполнения ИТ-проекта хорошо показать на экране устройства</a:t>
            </a:r>
          </a:p>
        </p:txBody>
      </p:sp>
      <p:grpSp>
        <p:nvGrpSpPr>
          <p:cNvPr id="21" name="Google Shape;716;p31"/>
          <p:cNvGrpSpPr/>
          <p:nvPr/>
        </p:nvGrpSpPr>
        <p:grpSpPr>
          <a:xfrm>
            <a:off x="899592" y="2137420"/>
            <a:ext cx="1270486" cy="2658448"/>
            <a:chOff x="2547150" y="238125"/>
            <a:chExt cx="2525675" cy="5238750"/>
          </a:xfrm>
        </p:grpSpPr>
        <p:sp>
          <p:nvSpPr>
            <p:cNvPr id="22" name="Google Shape;717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8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9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0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729;p32"/>
          <p:cNvGrpSpPr/>
          <p:nvPr/>
        </p:nvGrpSpPr>
        <p:grpSpPr>
          <a:xfrm>
            <a:off x="2555776" y="2093014"/>
            <a:ext cx="1864554" cy="3215922"/>
            <a:chOff x="2112475" y="238125"/>
            <a:chExt cx="3395050" cy="5238750"/>
          </a:xfrm>
        </p:grpSpPr>
        <p:sp>
          <p:nvSpPr>
            <p:cNvPr id="27" name="Google Shape;730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1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2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3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742;p33"/>
          <p:cNvGrpSpPr/>
          <p:nvPr/>
        </p:nvGrpSpPr>
        <p:grpSpPr>
          <a:xfrm>
            <a:off x="4644008" y="2046693"/>
            <a:ext cx="4187458" cy="3115087"/>
            <a:chOff x="1177450" y="241631"/>
            <a:chExt cx="6173152" cy="3616776"/>
          </a:xfrm>
        </p:grpSpPr>
        <p:sp>
          <p:nvSpPr>
            <p:cNvPr id="32" name="Google Shape;74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3" name="Google Shape;74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4" name="Google Shape;74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35" name="Google Shape;74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42B4C86-353F-1172-E88A-3C12CB0F00BC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4F763322-D33D-4FD7-8F4D-D3FDF84D3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466E5650-665F-A5B2-B632-843479A9C49E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430D0053-79CA-450B-4B22-D7359B0CE082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F4263B9C-630A-4A51-FE3E-07F990DC8C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EECF42A-3985-D7D2-BAD1-355E61BF1D1C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086B3680-999A-9D46-2CE4-FB2B24856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8"/>
          <p:cNvSpPr txBox="1">
            <a:spLocks noGrp="1"/>
          </p:cNvSpPr>
          <p:nvPr>
            <p:ph type="sldNum" idx="12"/>
          </p:nvPr>
        </p:nvSpPr>
        <p:spPr>
          <a:xfrm>
            <a:off x="90619" y="5247486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lang="en-GB"/>
          </a:p>
        </p:txBody>
      </p:sp>
      <p:sp>
        <p:nvSpPr>
          <p:cNvPr id="783" name="Google Shape;783;p38"/>
          <p:cNvSpPr/>
          <p:nvPr/>
        </p:nvSpPr>
        <p:spPr>
          <a:xfrm>
            <a:off x="6675785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DEC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4" name="Google Shape;784;p38"/>
          <p:cNvSpPr/>
          <p:nvPr/>
        </p:nvSpPr>
        <p:spPr>
          <a:xfrm>
            <a:off x="6106106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NOV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5" name="Google Shape;785;p38"/>
          <p:cNvSpPr/>
          <p:nvPr/>
        </p:nvSpPr>
        <p:spPr>
          <a:xfrm>
            <a:off x="5536428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6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OCT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6" name="Google Shape;786;p38"/>
          <p:cNvSpPr/>
          <p:nvPr/>
        </p:nvSpPr>
        <p:spPr>
          <a:xfrm>
            <a:off x="4966750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SEP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7" name="Google Shape;787;p38"/>
          <p:cNvSpPr/>
          <p:nvPr/>
        </p:nvSpPr>
        <p:spPr>
          <a:xfrm>
            <a:off x="4397072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AUG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8" name="Google Shape;788;p38"/>
          <p:cNvSpPr/>
          <p:nvPr/>
        </p:nvSpPr>
        <p:spPr>
          <a:xfrm>
            <a:off x="3827394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JUL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89" name="Google Shape;789;p38"/>
          <p:cNvSpPr/>
          <p:nvPr/>
        </p:nvSpPr>
        <p:spPr>
          <a:xfrm>
            <a:off x="3257716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JUN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0" name="Google Shape;790;p38"/>
          <p:cNvSpPr/>
          <p:nvPr/>
        </p:nvSpPr>
        <p:spPr>
          <a:xfrm>
            <a:off x="2688037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MAY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1" name="Google Shape;791;p38"/>
          <p:cNvSpPr/>
          <p:nvPr/>
        </p:nvSpPr>
        <p:spPr>
          <a:xfrm>
            <a:off x="2118359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APR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2" name="Google Shape;792;p38"/>
          <p:cNvSpPr/>
          <p:nvPr/>
        </p:nvSpPr>
        <p:spPr>
          <a:xfrm>
            <a:off x="1548681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MAR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3" name="Google Shape;793;p38"/>
          <p:cNvSpPr/>
          <p:nvPr/>
        </p:nvSpPr>
        <p:spPr>
          <a:xfrm>
            <a:off x="979003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FEB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4" name="Google Shape;794;p38"/>
          <p:cNvSpPr/>
          <p:nvPr/>
        </p:nvSpPr>
        <p:spPr>
          <a:xfrm>
            <a:off x="409325" y="3062167"/>
            <a:ext cx="710100" cy="437333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JAN</a:t>
            </a:r>
            <a:endParaRPr sz="1000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795" name="Google Shape;795;p38"/>
          <p:cNvSpPr/>
          <p:nvPr/>
        </p:nvSpPr>
        <p:spPr>
          <a:xfrm>
            <a:off x="0" y="3062167"/>
            <a:ext cx="549900" cy="437333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796" name="Google Shape;796;p38"/>
          <p:cNvCxnSpPr/>
          <p:nvPr/>
        </p:nvCxnSpPr>
        <p:spPr>
          <a:xfrm rot="10800000">
            <a:off x="663610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97" name="Google Shape;797;p38"/>
          <p:cNvSpPr txBox="1"/>
          <p:nvPr/>
        </p:nvSpPr>
        <p:spPr>
          <a:xfrm>
            <a:off x="628206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 dirty="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798" name="Google Shape;798;p38"/>
          <p:cNvCxnSpPr/>
          <p:nvPr/>
        </p:nvCxnSpPr>
        <p:spPr>
          <a:xfrm rot="10800000">
            <a:off x="1803887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99" name="Google Shape;799;p38"/>
          <p:cNvSpPr txBox="1"/>
          <p:nvPr/>
        </p:nvSpPr>
        <p:spPr>
          <a:xfrm>
            <a:off x="1769784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0" name="Google Shape;800;p38"/>
          <p:cNvCxnSpPr/>
          <p:nvPr/>
        </p:nvCxnSpPr>
        <p:spPr>
          <a:xfrm rot="10800000">
            <a:off x="2944164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1" name="Google Shape;801;p38"/>
          <p:cNvSpPr txBox="1"/>
          <p:nvPr/>
        </p:nvSpPr>
        <p:spPr>
          <a:xfrm>
            <a:off x="2911361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2" name="Google Shape;802;p38"/>
          <p:cNvCxnSpPr/>
          <p:nvPr/>
        </p:nvCxnSpPr>
        <p:spPr>
          <a:xfrm rot="10800000">
            <a:off x="4084441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3" name="Google Shape;803;p38"/>
          <p:cNvSpPr txBox="1"/>
          <p:nvPr/>
        </p:nvSpPr>
        <p:spPr>
          <a:xfrm>
            <a:off x="4052939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4" name="Google Shape;804;p38"/>
          <p:cNvCxnSpPr/>
          <p:nvPr/>
        </p:nvCxnSpPr>
        <p:spPr>
          <a:xfrm rot="10800000">
            <a:off x="5224718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5" name="Google Shape;805;p38"/>
          <p:cNvSpPr txBox="1"/>
          <p:nvPr/>
        </p:nvSpPr>
        <p:spPr>
          <a:xfrm>
            <a:off x="5194516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6" name="Google Shape;806;p38"/>
          <p:cNvCxnSpPr/>
          <p:nvPr/>
        </p:nvCxnSpPr>
        <p:spPr>
          <a:xfrm rot="10800000">
            <a:off x="6364995" y="2535479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7" name="Google Shape;807;p38"/>
          <p:cNvSpPr txBox="1"/>
          <p:nvPr/>
        </p:nvSpPr>
        <p:spPr>
          <a:xfrm>
            <a:off x="6336094" y="1919111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08" name="Google Shape;808;p38"/>
          <p:cNvCxnSpPr/>
          <p:nvPr/>
        </p:nvCxnSpPr>
        <p:spPr>
          <a:xfrm rot="10800000">
            <a:off x="1242505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09" name="Google Shape;809;p38"/>
          <p:cNvSpPr txBox="1"/>
          <p:nvPr/>
        </p:nvSpPr>
        <p:spPr>
          <a:xfrm>
            <a:off x="1181973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0" name="Google Shape;810;p38"/>
          <p:cNvCxnSpPr/>
          <p:nvPr/>
        </p:nvCxnSpPr>
        <p:spPr>
          <a:xfrm rot="10800000">
            <a:off x="2382782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1" name="Google Shape;811;p38"/>
          <p:cNvSpPr txBox="1"/>
          <p:nvPr/>
        </p:nvSpPr>
        <p:spPr>
          <a:xfrm>
            <a:off x="2330156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White is the color of milk and fresh snow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2" name="Google Shape;812;p38"/>
          <p:cNvCxnSpPr/>
          <p:nvPr/>
        </p:nvCxnSpPr>
        <p:spPr>
          <a:xfrm rot="10800000">
            <a:off x="3523059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3" name="Google Shape;813;p38"/>
          <p:cNvSpPr txBox="1"/>
          <p:nvPr/>
        </p:nvSpPr>
        <p:spPr>
          <a:xfrm>
            <a:off x="3478339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Blue is the colour of the clear sky and the deep sea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4" name="Google Shape;814;p38"/>
          <p:cNvCxnSpPr/>
          <p:nvPr/>
        </p:nvCxnSpPr>
        <p:spPr>
          <a:xfrm rot="10800000">
            <a:off x="4663336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5" name="Google Shape;815;p38"/>
          <p:cNvSpPr txBox="1"/>
          <p:nvPr/>
        </p:nvSpPr>
        <p:spPr>
          <a:xfrm>
            <a:off x="4626522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Red is the colour of danger and courage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6" name="Google Shape;816;p38"/>
          <p:cNvCxnSpPr/>
          <p:nvPr/>
        </p:nvCxnSpPr>
        <p:spPr>
          <a:xfrm rot="10800000">
            <a:off x="5803613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7" name="Google Shape;817;p38"/>
          <p:cNvSpPr txBox="1"/>
          <p:nvPr/>
        </p:nvSpPr>
        <p:spPr>
          <a:xfrm>
            <a:off x="5774706" y="4053500"/>
            <a:ext cx="10785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Black is the color of ebony and of outer space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cxnSp>
        <p:nvCxnSpPr>
          <p:cNvPr id="818" name="Google Shape;818;p38"/>
          <p:cNvCxnSpPr/>
          <p:nvPr/>
        </p:nvCxnSpPr>
        <p:spPr>
          <a:xfrm rot="10800000">
            <a:off x="6943890" y="3472188"/>
            <a:ext cx="0" cy="554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819" name="Google Shape;819;p38"/>
          <p:cNvSpPr txBox="1"/>
          <p:nvPr/>
        </p:nvSpPr>
        <p:spPr>
          <a:xfrm>
            <a:off x="6911278" y="4053500"/>
            <a:ext cx="893100" cy="59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bg1"/>
                </a:solidFill>
                <a:latin typeface="Dosis"/>
                <a:ea typeface="Dosis"/>
                <a:cs typeface="Dosis"/>
                <a:sym typeface="Dosis"/>
              </a:rPr>
              <a:t>Yellow is the color of gold, butter and ripe lemons</a:t>
            </a:r>
            <a:endParaRPr sz="900">
              <a:solidFill>
                <a:schemeClr val="bg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559" y="817077"/>
            <a:ext cx="689477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Таймлайн</a:t>
            </a:r>
            <a:endParaRPr lang="ru-RU" sz="2400" dirty="0">
              <a:solidFill>
                <a:schemeClr val="bg1"/>
              </a:solidFill>
              <a:latin typeface="Arial" panose="02080604020202020204" pitchFamily="34" charset="0"/>
              <a:cs typeface="Arial" panose="0208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4600" y="1271433"/>
            <a:ext cx="578362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Arial" panose="02080604020202020204" pitchFamily="34" charset="0"/>
                <a:cs typeface="Arial" panose="02080604020202020204" pitchFamily="34" charset="0"/>
              </a:rPr>
              <a:t>Исторический процесс имеет смысл представить в таком виде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AB5A59C-F9AE-4A17-B675-215C3A7DBB0D}"/>
              </a:ext>
            </a:extLst>
          </p:cNvPr>
          <p:cNvGrpSpPr/>
          <p:nvPr/>
        </p:nvGrpSpPr>
        <p:grpSpPr>
          <a:xfrm>
            <a:off x="98545" y="-634207"/>
            <a:ext cx="9603076" cy="1961269"/>
            <a:chOff x="98545" y="-634207"/>
            <a:chExt cx="9603076" cy="1961269"/>
          </a:xfrm>
        </p:grpSpPr>
        <p:pic>
          <p:nvPicPr>
            <p:cNvPr id="3" name="Picture 2" descr="C:\Users\YareminBI\Desktop\sci-spring-1.png">
              <a:extLst>
                <a:ext uri="{FF2B5EF4-FFF2-40B4-BE49-F238E27FC236}">
                  <a16:creationId xmlns:a16="http://schemas.microsoft.com/office/drawing/2014/main" id="{3B280CC0-EA24-3FAF-0C09-A9926A638E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616" y="148743"/>
              <a:ext cx="2088232" cy="376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1CA295C3-DC64-DA4D-9276-35FBA6F9303D}"/>
                </a:ext>
              </a:extLst>
            </p:cNvPr>
            <p:cNvGrpSpPr/>
            <p:nvPr/>
          </p:nvGrpSpPr>
          <p:grpSpPr>
            <a:xfrm>
              <a:off x="98545" y="75612"/>
              <a:ext cx="504055" cy="480053"/>
              <a:chOff x="288176" y="404664"/>
              <a:chExt cx="876105" cy="864096"/>
            </a:xfrm>
          </p:grpSpPr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93BDF347-87AD-9B56-26DD-3F7CAEF338D1}"/>
                  </a:ext>
                </a:extLst>
              </p:cNvPr>
              <p:cNvSpPr/>
              <p:nvPr/>
            </p:nvSpPr>
            <p:spPr>
              <a:xfrm>
                <a:off x="307975" y="404664"/>
                <a:ext cx="856306" cy="84224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Picture 5" descr="C:\Users\YareminBI\Desktop\cover.jpeg">
                <a:extLst>
                  <a:ext uri="{FF2B5EF4-FFF2-40B4-BE49-F238E27FC236}">
                    <a16:creationId xmlns:a16="http://schemas.microsoft.com/office/drawing/2014/main" id="{30EE6F03-6656-A14D-B638-C4ACCCBA3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76" y="426515"/>
                <a:ext cx="876105" cy="842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2AEB37C6-88ED-8960-680C-B162A483484E}"/>
                </a:ext>
              </a:extLst>
            </p:cNvPr>
            <p:cNvCxnSpPr>
              <a:cxnSpLocks/>
            </p:cNvCxnSpPr>
            <p:nvPr/>
          </p:nvCxnSpPr>
          <p:spPr>
            <a:xfrm>
              <a:off x="772583" y="633660"/>
              <a:ext cx="696776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6EEA752-569C-D95D-238D-264193C38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0352" y="-634207"/>
              <a:ext cx="1961269" cy="19612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cientific Spring 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679</Words>
  <Application>Microsoft Office PowerPoint</Application>
  <PresentationFormat>Экран (16:10)</PresentationFormat>
  <Paragraphs>175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Calibri</vt:lpstr>
      <vt:lpstr>Dosis</vt:lpstr>
      <vt:lpstr>HelveticaNeueCyr</vt:lpstr>
      <vt:lpstr>Sniglet</vt:lpstr>
      <vt:lpstr>Scientific Spring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Reavize Noire</dc:creator>
  <cp:lastModifiedBy>Яремин Борис Иванович</cp:lastModifiedBy>
  <cp:revision>8</cp:revision>
  <dcterms:created xsi:type="dcterms:W3CDTF">2022-03-19T12:22:03Z</dcterms:created>
  <dcterms:modified xsi:type="dcterms:W3CDTF">2023-04-28T07:40:45Z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